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71" r:id="rId6"/>
    <p:sldId id="261" r:id="rId7"/>
    <p:sldId id="272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87" autoAdjust="0"/>
  </p:normalViewPr>
  <p:slideViewPr>
    <p:cSldViewPr>
      <p:cViewPr>
        <p:scale>
          <a:sx n="80" d="100"/>
          <a:sy n="80" d="100"/>
        </p:scale>
        <p:origin x="-108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A9EF1-2282-49E3-824D-B294377497B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D2619-8A63-4724-AE2F-A21375310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3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D2619-8A63-4724-AE2F-A2137531039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28803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Разрез «БОГАТЫРЬ»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1"/>
          </p:nvPr>
        </p:nvSpPr>
        <p:spPr>
          <a:xfrm>
            <a:off x="467544" y="3284984"/>
            <a:ext cx="828092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А3: «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Установка кожуха на шпиндель управления разворота механизма хода экскаватора №1146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ТОО «Богатырь Комир»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Экибастуз 2021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323528" y="0"/>
            <a:ext cx="8229600" cy="508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i="1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ru-RU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проекта: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Установка кожуха на шпиндель управления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разворота механизма хода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экскаватора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1146</a:t>
            </a:r>
          </a:p>
          <a:p>
            <a:r>
              <a:rPr lang="ru-RU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Инициатор проекта:</a:t>
            </a:r>
          </a:p>
          <a:p>
            <a:r>
              <a:rPr lang="ru-RU" sz="2400" i="1" u="sng" dirty="0" err="1" smtClean="0">
                <a:latin typeface="Times New Roman" pitchFamily="18" charset="0"/>
                <a:cs typeface="Times New Roman" pitchFamily="18" charset="0"/>
              </a:rPr>
              <a:t>Айтмагамбетов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 Ж.Б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Менеджер проекта: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Айтмагамбетов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Ж.Б</a:t>
            </a:r>
          </a:p>
          <a:p>
            <a:pPr>
              <a:buNone/>
            </a:pPr>
            <a:endParaRPr lang="ru-RU" sz="2400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Команда проекта: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Пешков П.Н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Умбеталиев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К.Т</a:t>
            </a:r>
            <a:endParaRPr lang="ru-RU" sz="24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3600400"/>
          </a:xfrm>
        </p:spPr>
        <p:txBody>
          <a:bodyPr anchor="t"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работы экскаватора № 1146 происходит излом траков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последующим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попаданиям траков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горной массы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кожух шпинделя управления разворота механизма хода экскаватора № 1146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67544" y="168315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  <a:cs typeface="Times New Roman" pitchFamily="18" charset="0"/>
              </a:rPr>
              <a:t>Бизнес случай: </a:t>
            </a:r>
            <a:endParaRPr lang="ru-RU" sz="3600" dirty="0" smtClean="0">
              <a:cs typeface="Times New Roman" pitchFamily="18" charset="0"/>
            </a:endParaRPr>
          </a:p>
          <a:p>
            <a:endParaRPr lang="ru-RU" sz="2400" dirty="0" smtClean="0"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3891" y="1988840"/>
            <a:ext cx="424847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Текущее состояние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924944"/>
            <a:ext cx="8229600" cy="8926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Шпиндель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управления разворота механизма хода экскаватора № 1146 находится без заводского кожуха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8126" y="3857102"/>
            <a:ext cx="65014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Целевое</a:t>
            </a:r>
            <a:r>
              <a:rPr kumimoji="0" lang="ru-RU" sz="3600" b="0" i="0" u="sng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состояние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4653136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Исключить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простой экскаватора №1146 и повреждение шпинделя управления разворота механизма хода экскаватора 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Корневые причины :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453" y="98072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Излом  траков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Попадания траков на кожух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заводского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кожуха (преждевременный износ)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63" y="2190497"/>
            <a:ext cx="6932594" cy="486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89938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Бронзовая гайка при отсутствии кожуха подвергается износу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OFFIC~1\AppData\Local\Temp\Rar$DR07.400\IMG-20200504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143932" cy="464347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857488" y="1196752"/>
            <a:ext cx="1066440" cy="15178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14419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Выработанные решения:</a:t>
            </a:r>
          </a:p>
          <a:p>
            <a:pPr indent="449263"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Изготовить собственными силами кожух шпинделя управления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разворота механизма хода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экскаватора</a:t>
            </a:r>
          </a:p>
          <a:p>
            <a:pPr indent="449263" algn="just">
              <a:buAutoNum type="arabicPeriod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этом:</a:t>
            </a:r>
          </a:p>
          <a:p>
            <a:pPr marL="342900" indent="-342900" algn="just">
              <a:buFontTx/>
              <a:buChar char="-"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Увеличится ресурс работы шпинделя управления разворота механизма хода экскаватора;</a:t>
            </a:r>
          </a:p>
          <a:p>
            <a:pPr marL="342900" indent="-342900" algn="just">
              <a:buFontTx/>
              <a:buChar char="-"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Исключен простой экскаватора по причине выхода из строя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шпинделя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разворота механизма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хода</a:t>
            </a: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проекта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BOFFIC~1\AppData\Local\Temp\Rar$DR06.884\20210308_1612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1" y="980728"/>
            <a:ext cx="81441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Достигнутый результат</a:t>
            </a:r>
          </a:p>
          <a:p>
            <a:pPr indent="449263" algn="just">
              <a:buAutoNum type="arabicPeriod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AutoNum type="arabicPeriod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Увеличен ресурс работы шпинделя управления разворота механизма хода экскаватора;</a:t>
            </a:r>
          </a:p>
          <a:p>
            <a:pPr marL="342900" indent="-342900" algn="just">
              <a:buFontTx/>
              <a:buChar char="-"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Исключены простои экскаватора по причине выхода из строя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шпинделя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разворота механизма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хода</a:t>
            </a: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17663</TotalTime>
  <Words>219</Words>
  <Application>Microsoft Office PowerPoint</Application>
  <PresentationFormat>Экран (4:3)</PresentationFormat>
  <Paragraphs>41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Разрез «БОГАТЫРЬ» </vt:lpstr>
      <vt:lpstr>Презентация PowerPoint</vt:lpstr>
      <vt:lpstr>Бизнес случай:  </vt:lpstr>
      <vt:lpstr>Корневые причины : </vt:lpstr>
      <vt:lpstr>     Бронзовая гайка при отсутствии кожуха подвергается износу </vt:lpstr>
      <vt:lpstr>Презентация PowerPoint</vt:lpstr>
      <vt:lpstr>После проекта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Дирекция по ремонту железнодорожного оборудования Вагонно ремонтный цех</dc:title>
  <dc:creator>Калмыков П.Н.</dc:creator>
  <cp:lastModifiedBy>Ковтун О.А.</cp:lastModifiedBy>
  <cp:revision>447</cp:revision>
  <dcterms:created xsi:type="dcterms:W3CDTF">2019-04-22T09:09:21Z</dcterms:created>
  <dcterms:modified xsi:type="dcterms:W3CDTF">2021-03-12T04:29:06Z</dcterms:modified>
</cp:coreProperties>
</file>