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9EF1-2282-49E3-824D-B294377497B1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2619-8A63-4724-AE2F-A21375310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D2619-8A63-4724-AE2F-A213753103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ДРЖДО цех по ремонту подвижного состава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467544" y="3284984"/>
            <a:ext cx="82809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Проект А3: «</a:t>
            </a:r>
            <a:r>
              <a:rPr lang="ru-RU" dirty="0" smtClean="0">
                <a:solidFill>
                  <a:srgbClr val="FF0000"/>
                </a:solidFill>
              </a:rPr>
              <a:t>Установка тэнов подогрева масла в компрессоры секции (т) тяговых агрегатов ОПЭ-1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».</a:t>
            </a:r>
            <a:endParaRPr lang="ru-RU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ТОО «Богатырь Комир»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г. Экибастуз 2020 год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23528" y="0"/>
            <a:ext cx="8229600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Тема проекта: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Установка тэнов подогрева масла в компрессоры секции (т) тяговых агрегатов ОПЭ-1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Инициатор проекта:</a:t>
            </a:r>
          </a:p>
          <a:p>
            <a:r>
              <a:rPr lang="ru-RU" sz="2400" i="1" u="sng" dirty="0" smtClean="0">
                <a:cs typeface="Times New Roman" pitchFamily="18" charset="0"/>
              </a:rPr>
              <a:t>Павленко В.И.</a:t>
            </a:r>
          </a:p>
          <a:p>
            <a:endParaRPr lang="ru-RU" sz="2400" dirty="0" smtClean="0"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Менеджер проекта: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Павленко В.И.</a:t>
            </a:r>
          </a:p>
          <a:p>
            <a:pPr>
              <a:buNone/>
            </a:pPr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Команда проекта: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Копишев Ж.Б.</a:t>
            </a:r>
          </a:p>
          <a:p>
            <a:r>
              <a:rPr lang="ru-RU" sz="2400" dirty="0" smtClean="0">
                <a:cs typeface="Times New Roman" pitchFamily="18" charset="0"/>
              </a:rPr>
              <a:t>Лопатин </a:t>
            </a:r>
            <a:r>
              <a:rPr lang="ru-RU" sz="2400" dirty="0" smtClean="0">
                <a:cs typeface="Times New Roman" pitchFamily="18" charset="0"/>
              </a:rPr>
              <a:t>В.П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60040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На тяговых агрегатах ОПЭ-1 секции (Т) на вспомогательных  компрессорах КТ-6 отсутствуют тэны подогрева масла, что в свою очередь не гарантирует стабильный запуск компрессора в отрицательные температуры окружающей среды.</a:t>
            </a:r>
            <a:endParaRPr lang="ru-RU" sz="2000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6831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cs typeface="Times New Roman" pitchFamily="18" charset="0"/>
              </a:rPr>
              <a:t>Бизнес случай: </a:t>
            </a:r>
            <a:endParaRPr lang="ru-RU" sz="36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60648" y="25649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Текущее состояние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284984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Отсутствие ТЭНОВ подогрева масла на компрессорах КТ-6 в количестве 11 </a:t>
            </a:r>
            <a:r>
              <a:rPr lang="ru-RU" sz="2000" dirty="0" err="1" smtClean="0"/>
              <a:t>шт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476672" y="407707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Целевое</a:t>
            </a:r>
            <a:r>
              <a:rPr kumimoji="0" lang="ru-RU" sz="3600" b="0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состояние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479715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Установка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компрессоры КТ-6  тепловозной секции т.а ТЭН подогрева масла в количестве -11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Корневые причины 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Непрогретое масло в компрессорах КТ-6, при отрицательных температурах окружающей среды усложняет запуск компрессора.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1441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Выработанные решения:</a:t>
            </a:r>
          </a:p>
          <a:p>
            <a:pPr indent="449263"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Командой было принято решение изготовить крышки с отверстиями под монтаж тэнов подогрева масла компрессора .</a:t>
            </a:r>
          </a:p>
          <a:p>
            <a:endParaRPr lang="ru-RU" dirty="0"/>
          </a:p>
        </p:txBody>
      </p:sp>
      <p:pic>
        <p:nvPicPr>
          <p:cNvPr id="1029" name="Picture 5" descr="D:\USERS\Desktop\Презентации ДРЖДО\ТЭН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Desktop\Презентации ДРЖДО\ТЭН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Desktop\Презентации ДРЖДО\ТЭН\IMG-2020052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355976" cy="6045646"/>
          </a:xfrm>
          <a:prstGeom prst="rect">
            <a:avLst/>
          </a:prstGeom>
          <a:noFill/>
        </p:spPr>
      </p:pic>
      <p:pic>
        <p:nvPicPr>
          <p:cNvPr id="3075" name="Picture 3" descr="D:\USERS\Desktop\Презентации ДРЖДО\ТЭН\IMG-20200522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788024" cy="6021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3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ТЭН монтируется к изготовленной крепительной крышке через прокладку и устанавливается в компрессор КТ-6 болтовым соединением.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Система подогрева масла позволяет снизить износ подвижных элементов- шатунно-поршневой группы и шкива коленчатого вала что приводит к увеличению ресурса оборудования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52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период с сентября 2019 по май 2020 года было изготовлено </a:t>
            </a:r>
            <a:r>
              <a:rPr lang="ru-RU" dirty="0" smtClean="0">
                <a:solidFill>
                  <a:srgbClr val="00B050"/>
                </a:solidFill>
              </a:rPr>
              <a:t>6 </a:t>
            </a:r>
            <a:r>
              <a:rPr lang="ru-RU" dirty="0" smtClean="0"/>
              <a:t>крепительных крышек и установлено на компрессоры КТ-6 на следующих тяговых агрегатах </a:t>
            </a:r>
          </a:p>
          <a:p>
            <a:r>
              <a:rPr lang="ru-RU" sz="2400" dirty="0" smtClean="0"/>
              <a:t>Сентябрь 2019 ОПЭ - 269 </a:t>
            </a:r>
          </a:p>
          <a:p>
            <a:r>
              <a:rPr lang="ru-RU" sz="2400" dirty="0" smtClean="0"/>
              <a:t>Октябрь 2019 ОПЭ - 280 </a:t>
            </a:r>
          </a:p>
          <a:p>
            <a:r>
              <a:rPr lang="ru-RU" sz="2400" dirty="0" smtClean="0"/>
              <a:t>Январь 2020 ОПЭ - 338 </a:t>
            </a:r>
          </a:p>
          <a:p>
            <a:r>
              <a:rPr lang="ru-RU" sz="2400" dirty="0" smtClean="0"/>
              <a:t>Март 2020 ОПЭ - 203 </a:t>
            </a:r>
          </a:p>
          <a:p>
            <a:r>
              <a:rPr lang="ru-RU" sz="2400" dirty="0" smtClean="0"/>
              <a:t>Апрель 2020 ОПЭ - 092 </a:t>
            </a:r>
          </a:p>
          <a:p>
            <a:r>
              <a:rPr lang="ru-RU" sz="2400" dirty="0" smtClean="0"/>
              <a:t>Май 2020 ОПЭ – 211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На данный момент не оборудованы тэнами подогрева масла тяговые агрегаты ОПЭ 329;409;214;354;364. Данные машины будут оборудоваться по мере нахождения т.а на ТР 3.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17464</TotalTime>
  <Words>292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ДРЖДО цех по ремонту подвижного состава </vt:lpstr>
      <vt:lpstr>Слайд 2</vt:lpstr>
      <vt:lpstr>Бизнес случай:  </vt:lpstr>
      <vt:lpstr>Корневые причины :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Дирекция по ремонту железнодорожного оборудования Вагонно ремонтный цех</dc:title>
  <dc:creator>Калмыков П.Н.</dc:creator>
  <cp:lastModifiedBy>ps08</cp:lastModifiedBy>
  <cp:revision>419</cp:revision>
  <dcterms:created xsi:type="dcterms:W3CDTF">2019-04-22T09:09:21Z</dcterms:created>
  <dcterms:modified xsi:type="dcterms:W3CDTF">2020-06-09T02:45:33Z</dcterms:modified>
</cp:coreProperties>
</file>