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0" r:id="rId1"/>
  </p:sldMasterIdLst>
  <p:notesMasterIdLst>
    <p:notesMasterId r:id="rId9"/>
  </p:notesMasterIdLst>
  <p:sldIdLst>
    <p:sldId id="257" r:id="rId2"/>
    <p:sldId id="282" r:id="rId3"/>
    <p:sldId id="270" r:id="rId4"/>
    <p:sldId id="293" r:id="rId5"/>
    <p:sldId id="294" r:id="rId6"/>
    <p:sldId id="290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6699FF"/>
    <a:srgbClr val="0066FF"/>
    <a:srgbClr val="339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3AD25-0C85-4A9B-BAB8-F0D075EFF3E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5D88F-27D5-42ED-915D-A573E823E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66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31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Завод «РГТО»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Проект А3 </a:t>
            </a:r>
            <a:r>
              <a:rPr lang="ru-RU" sz="2800" dirty="0" smtClean="0"/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«Восстановление второй передачи (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108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12/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20) редуктора подъема экскаватора ЭКГ10 №1501»</a:t>
            </a:r>
          </a:p>
          <a:p>
            <a:pPr algn="ctr"/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721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Инициатор: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Гусманов Ж.Е. – главный технолог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8316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Менеджер проекта: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Нигметов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Г.А. – ведущий инженер технолог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Arial" pitchFamily="34" charset="0"/>
                <a:cs typeface="Arial" pitchFamily="34" charset="0"/>
              </a:rPr>
              <a:t>Команда проекта: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Лось В.Н. – главный инженер,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Гусманов Ж.Е. – главный технолог,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Нигметов Г.А. – ведущий инженер технолог,</a:t>
            </a:r>
          </a:p>
          <a:p>
            <a:pPr algn="ct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Кымызкенов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К.С. – мастер ЭРЦ,</a:t>
            </a:r>
          </a:p>
          <a:p>
            <a:pPr algn="ct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Айткулов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Е.Т. – мастер ЭРЦ,</a:t>
            </a:r>
          </a:p>
          <a:p>
            <a:pPr algn="ct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Горкун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С.И. - слесарь МСР,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Рахметов Д.К. – Токарь,</a:t>
            </a:r>
          </a:p>
          <a:p>
            <a:pPr algn="ct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Белокузова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И.В. – начальник ПЭО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1113_095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27995" y="785129"/>
            <a:ext cx="5138215" cy="3853662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01113_095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3779" y="785129"/>
            <a:ext cx="5138214" cy="3853661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142852"/>
            <a:ext cx="65527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Излом вал-шестерни </a:t>
            </a:r>
            <a:r>
              <a:rPr lang="en-US" dirty="0" smtClean="0">
                <a:latin typeface="Bookman Old Style" pitchFamily="18" charset="0"/>
              </a:rPr>
              <a:t>z21m20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II</a:t>
            </a:r>
            <a:r>
              <a:rPr lang="ru-RU" dirty="0" smtClean="0">
                <a:latin typeface="Bookman Old Style" pitchFamily="18" charset="0"/>
              </a:rPr>
              <a:t>-й передачи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р</a:t>
            </a:r>
            <a:r>
              <a:rPr lang="ru-RU" dirty="0" smtClean="0">
                <a:latin typeface="Bookman Old Style" pitchFamily="18" charset="0"/>
              </a:rPr>
              <a:t>едуктора подъема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140968"/>
            <a:ext cx="3096344" cy="3581023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555776" y="836712"/>
            <a:ext cx="2016224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836712"/>
            <a:ext cx="194421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02_092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814" y="4410033"/>
            <a:ext cx="2916425" cy="218731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20201119_165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42153" y="410774"/>
            <a:ext cx="2353145" cy="176485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01119_09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432988"/>
            <a:ext cx="2885818" cy="2164364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01116_081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997937" y="410775"/>
            <a:ext cx="2353144" cy="1764858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01202_0926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880717" y="4522339"/>
            <a:ext cx="2187319" cy="1962705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116632"/>
            <a:ext cx="3168352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Разборка передачи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п</a:t>
            </a:r>
            <a:r>
              <a:rPr lang="ru-RU" sz="1600" dirty="0" smtClean="0">
                <a:latin typeface="Bookman Old Style" pitchFamily="18" charset="0"/>
              </a:rPr>
              <a:t>осле </a:t>
            </a:r>
            <a:r>
              <a:rPr lang="ru-RU" sz="1600" dirty="0" err="1" smtClean="0">
                <a:latin typeface="Bookman Old Style" pitchFamily="18" charset="0"/>
              </a:rPr>
              <a:t>дефектовки</a:t>
            </a:r>
            <a:r>
              <a:rPr lang="ru-RU" sz="1600" dirty="0" smtClean="0">
                <a:latin typeface="Bookman Old Style" pitchFamily="18" charset="0"/>
              </a:rPr>
              <a:t> и разработки технологического процесса</a:t>
            </a:r>
            <a:endParaRPr lang="ru-RU" sz="1600" dirty="0">
              <a:latin typeface="Bookman Old Style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3"/>
          </p:cNvCxnSpPr>
          <p:nvPr/>
        </p:nvCxnSpPr>
        <p:spPr>
          <a:xfrm>
            <a:off x="4355976" y="655241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116" y="3476868"/>
            <a:ext cx="2868215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Высверливание и торцевание залома вала из шестерни </a:t>
            </a:r>
            <a:r>
              <a:rPr lang="en-US" sz="1400" dirty="0" smtClean="0">
                <a:latin typeface="Bookman Old Style" pitchFamily="18" charset="0"/>
              </a:rPr>
              <a:t>z21m20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870" y="3636070"/>
            <a:ext cx="280831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Расточка отверстия в шестерне </a:t>
            </a:r>
            <a:r>
              <a:rPr lang="en-US" sz="1400" dirty="0" smtClean="0">
                <a:latin typeface="Bookman Old Style" pitchFamily="18" charset="0"/>
              </a:rPr>
              <a:t>z21m20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736" y="3476868"/>
            <a:ext cx="2016224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Фрезеровка шпоночного паза в шестерне </a:t>
            </a:r>
            <a:r>
              <a:rPr lang="en-US" sz="1400" dirty="0" smtClean="0">
                <a:latin typeface="Bookman Old Style" pitchFamily="18" charset="0"/>
              </a:rPr>
              <a:t>z21m20</a:t>
            </a:r>
            <a:endParaRPr lang="ru-RU" sz="1400" dirty="0">
              <a:latin typeface="Bookman Old Style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1835696" y="1628800"/>
            <a:ext cx="3312368" cy="1656184"/>
          </a:xfrm>
          <a:prstGeom prst="bentConnector3">
            <a:avLst>
              <a:gd name="adj1" fmla="val 100035"/>
            </a:avLst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65331" y="3897680"/>
            <a:ext cx="5305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4" idx="3"/>
          </p:cNvCxnSpPr>
          <p:nvPr/>
        </p:nvCxnSpPr>
        <p:spPr>
          <a:xfrm>
            <a:off x="6404182" y="3897680"/>
            <a:ext cx="553554" cy="1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884368" y="4293096"/>
            <a:ext cx="234357" cy="1210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980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02_092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098" y="908720"/>
            <a:ext cx="3211860" cy="2408895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04076" y="99532"/>
            <a:ext cx="3045929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Изготовление </a:t>
            </a:r>
            <a:r>
              <a:rPr lang="ru-RU" sz="1400" dirty="0" err="1" smtClean="0">
                <a:latin typeface="Bookman Old Style" pitchFamily="18" charset="0"/>
              </a:rPr>
              <a:t>фальш</a:t>
            </a:r>
            <a:r>
              <a:rPr lang="ru-RU" sz="1400" dirty="0" smtClean="0">
                <a:latin typeface="Bookman Old Style" pitchFamily="18" charset="0"/>
              </a:rPr>
              <a:t>-вала для сборки зубчатых колес </a:t>
            </a:r>
            <a:r>
              <a:rPr lang="en-US" sz="1400" dirty="0" smtClean="0">
                <a:latin typeface="Bookman Old Style" pitchFamily="18" charset="0"/>
              </a:rPr>
              <a:t>z108m12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6" name="Рисунок 5" descr="20201203_155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764703"/>
            <a:ext cx="3220591" cy="2415443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94760" y="99532"/>
            <a:ext cx="4248472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ookman Old Style" pitchFamily="18" charset="0"/>
              </a:rPr>
              <a:t>Сборка зубчатых колес </a:t>
            </a:r>
            <a:r>
              <a:rPr lang="en-US" sz="1000" dirty="0">
                <a:latin typeface="Bookman Old Style" pitchFamily="18" charset="0"/>
              </a:rPr>
              <a:t>z108m12</a:t>
            </a:r>
            <a:r>
              <a:rPr lang="ru-RU" sz="1000" dirty="0">
                <a:latin typeface="Bookman Old Style" pitchFamily="18" charset="0"/>
              </a:rPr>
              <a:t> с изготовленным </a:t>
            </a:r>
            <a:r>
              <a:rPr lang="ru-RU" sz="1000" dirty="0" err="1">
                <a:latin typeface="Bookman Old Style" pitchFamily="18" charset="0"/>
              </a:rPr>
              <a:t>фальш</a:t>
            </a:r>
            <a:r>
              <a:rPr lang="ru-RU" sz="1000" dirty="0">
                <a:latin typeface="Bookman Old Style" pitchFamily="18" charset="0"/>
              </a:rPr>
              <a:t>-валом на сборочном стенде, для фиксации зубчатых колес между собой струбцинами и пластинами</a:t>
            </a:r>
            <a:endParaRPr lang="ru-RU" sz="1000" dirty="0"/>
          </a:p>
        </p:txBody>
      </p:sp>
      <p:pic>
        <p:nvPicPr>
          <p:cNvPr id="9" name="Рисунок 8" descr="20201204_135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675568"/>
            <a:ext cx="3220591" cy="207483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82883" y="4007527"/>
            <a:ext cx="32470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</a:rPr>
              <a:t>Установка </a:t>
            </a:r>
            <a:r>
              <a:rPr lang="ru-RU" sz="1200" dirty="0" smtClean="0">
                <a:latin typeface="Bookman Old Style" pitchFamily="18" charset="0"/>
              </a:rPr>
              <a:t>зубчатых колес в сборе </a:t>
            </a:r>
            <a:r>
              <a:rPr lang="ru-RU" sz="1200" dirty="0">
                <a:latin typeface="Bookman Old Style" pitchFamily="18" charset="0"/>
              </a:rPr>
              <a:t>на станок </a:t>
            </a:r>
            <a:r>
              <a:rPr lang="en-US" sz="1200" dirty="0" smtClean="0">
                <a:latin typeface="Bookman Old Style" pitchFamily="18" charset="0"/>
              </a:rPr>
              <a:t>WA200H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13" name="Рисунок 12" descr="20201204_135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1698" y="4675567"/>
            <a:ext cx="2571768" cy="207483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915816" y="3861048"/>
            <a:ext cx="2232248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Проверка наклона шевронов зубьев по рискам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5" name="Рисунок 14" descr="20201207_1603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24911" y="4701753"/>
            <a:ext cx="2074840" cy="2022466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4076" y="4048006"/>
            <a:ext cx="211664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Совместная фрезеровка шпоночных пазов</a:t>
            </a:r>
            <a:endParaRPr lang="ru-RU" sz="1200" dirty="0">
              <a:latin typeface="Bookman Old Style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491880" y="1916832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04248" y="3317615"/>
            <a:ext cx="0" cy="543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20072" y="4238359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267744" y="4256221"/>
            <a:ext cx="5439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851920" y="4797152"/>
            <a:ext cx="7200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716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208_090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89567" y="1563306"/>
            <a:ext cx="2952627" cy="221447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21" y="49580"/>
            <a:ext cx="242105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Изготовленный вал вместо обломанного, с направляющими шпонками для шестерни </a:t>
            </a:r>
            <a:r>
              <a:rPr lang="en-US" sz="1200" dirty="0" smtClean="0">
                <a:latin typeface="Bookman Old Style" pitchFamily="18" charset="0"/>
              </a:rPr>
              <a:t>z21m20 </a:t>
            </a:r>
            <a:r>
              <a:rPr lang="ru-RU" sz="1200" dirty="0" smtClean="0">
                <a:latin typeface="Bookman Old Style" pitchFamily="18" charset="0"/>
              </a:rPr>
              <a:t>и зубчатых колес</a:t>
            </a:r>
            <a:r>
              <a:rPr lang="en-US" sz="1200" dirty="0" smtClean="0">
                <a:latin typeface="Bookman Old Style" pitchFamily="18" charset="0"/>
              </a:rPr>
              <a:t> z108m12</a:t>
            </a:r>
            <a:endParaRPr lang="ru-RU" sz="1200" dirty="0" smtClean="0">
              <a:latin typeface="Bookman Old Style" pitchFamily="18" charset="0"/>
            </a:endParaRPr>
          </a:p>
        </p:txBody>
      </p:sp>
      <p:pic>
        <p:nvPicPr>
          <p:cNvPr id="5" name="Рисунок 4" descr="20201209_111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35829" y="1578271"/>
            <a:ext cx="3072341" cy="2304256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367056" y="498901"/>
            <a:ext cx="24210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Сборка нового вала с шестерней </a:t>
            </a:r>
            <a:r>
              <a:rPr lang="en-US" sz="1200" dirty="0" smtClean="0">
                <a:latin typeface="Bookman Old Style" pitchFamily="18" charset="0"/>
              </a:rPr>
              <a:t>z21m20</a:t>
            </a:r>
            <a:endParaRPr lang="ru-RU" sz="1200" dirty="0" smtClean="0">
              <a:latin typeface="Bookman Old Style" pitchFamily="18" charset="0"/>
            </a:endParaRPr>
          </a:p>
        </p:txBody>
      </p:sp>
      <p:pic>
        <p:nvPicPr>
          <p:cNvPr id="7" name="Рисунок 6" descr="20201209_160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73057" y="1556347"/>
            <a:ext cx="3097397" cy="2323048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11230" y="314235"/>
            <a:ext cx="242105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Сборка вал-шестерни </a:t>
            </a:r>
            <a:r>
              <a:rPr lang="en-US" sz="1200" dirty="0" smtClean="0">
                <a:latin typeface="Bookman Old Style" pitchFamily="18" charset="0"/>
              </a:rPr>
              <a:t>z21m20</a:t>
            </a:r>
            <a:r>
              <a:rPr lang="ru-RU" sz="1200" dirty="0" smtClean="0">
                <a:latin typeface="Bookman Old Style" pitchFamily="18" charset="0"/>
              </a:rPr>
              <a:t> с зубчатыми колесами </a:t>
            </a:r>
            <a:r>
              <a:rPr lang="en-US" sz="1200" dirty="0" smtClean="0">
                <a:latin typeface="Bookman Old Style" pitchFamily="18" charset="0"/>
              </a:rPr>
              <a:t>z108m12</a:t>
            </a:r>
            <a:endParaRPr lang="ru-RU" sz="1200" dirty="0" smtClean="0">
              <a:latin typeface="Bookman Old Style" pitchFamily="18" charset="0"/>
            </a:endParaRPr>
          </a:p>
        </p:txBody>
      </p:sp>
      <p:pic>
        <p:nvPicPr>
          <p:cNvPr id="9" name="Рисунок 8" descr="20201209_161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3848" y="4725145"/>
            <a:ext cx="2629493" cy="197212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16016" y="4697526"/>
            <a:ext cx="242105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Результат: восстановленная блок-шестерня с соблюдением шеврона передачи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97271" y="2564904"/>
            <a:ext cx="8108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8106" y="2564904"/>
            <a:ext cx="82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236296" y="51130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956376" y="4365104"/>
            <a:ext cx="0" cy="747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8999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2978</TotalTime>
  <Words>219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Чабан В.В.</dc:creator>
  <cp:lastModifiedBy>ps08</cp:lastModifiedBy>
  <cp:revision>297</cp:revision>
  <dcterms:created xsi:type="dcterms:W3CDTF">2017-07-12T04:32:43Z</dcterms:created>
  <dcterms:modified xsi:type="dcterms:W3CDTF">2021-03-17T03:41:37Z</dcterms:modified>
</cp:coreProperties>
</file>