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sldIdLst>
    <p:sldId id="256" r:id="rId2"/>
    <p:sldId id="261" r:id="rId3"/>
    <p:sldId id="258" r:id="rId4"/>
    <p:sldId id="259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5A99E4-F84D-491F-8A2C-9A18382F20A5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8EC241B-8F55-405D-AC3E-565388B46700}">
      <dgm:prSet phldrT="[Текст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Досмухамбетов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И.Е.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27F4510-9368-4709-98D1-AAD4FD3EC33A}" type="parTrans" cxnId="{CA235202-D66F-40E1-A1AC-1E760B981931}">
      <dgm:prSet/>
      <dgm:spPr/>
      <dgm:t>
        <a:bodyPr/>
        <a:lstStyle/>
        <a:p>
          <a:endParaRPr lang="ru-RU"/>
        </a:p>
      </dgm:t>
    </dgm:pt>
    <dgm:pt modelId="{FB10A921-3DF0-4066-9860-A911A1B6E1FA}" type="sibTrans" cxnId="{CA235202-D66F-40E1-A1AC-1E760B981931}">
      <dgm:prSet custT="1"/>
      <dgm:spPr/>
      <dgm:t>
        <a:bodyPr/>
        <a:lstStyle/>
        <a:p>
          <a:pPr algn="ctr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Директор Разреза Богатырь/ Спонсор проекта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5C92E8B0-43D0-4AED-9896-176E5969F8C7}" type="asst">
      <dgm:prSet phldrT="[Текст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Мойса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С.П.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C6E36A2-D4E5-482D-AF12-B8E54544E42A}" type="parTrans" cxnId="{10549D7A-F964-462F-BC7C-BDE4079C48EF}">
      <dgm:prSet/>
      <dgm:spPr/>
      <dgm:t>
        <a:bodyPr/>
        <a:lstStyle/>
        <a:p>
          <a:endParaRPr lang="ru-RU"/>
        </a:p>
      </dgm:t>
    </dgm:pt>
    <dgm:pt modelId="{278D27C9-B575-46AF-A288-FD83CDC0C99C}" type="sibTrans" cxnId="{10549D7A-F964-462F-BC7C-BDE4079C48EF}">
      <dgm:prSet custT="1"/>
      <dgm:spPr/>
      <dgm:t>
        <a:bodyPr/>
        <a:lstStyle/>
        <a:p>
          <a:pPr algn="ctr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Заместитель  финансового директора / Финансовый представитель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166DE410-349B-48E6-A6CF-D5B8E60278A6}">
      <dgm:prSet phldrT="[Текст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Пешков П.Н.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3E37642-42AC-44B3-B10B-449FE95BC73F}" type="parTrans" cxnId="{FB504E14-109B-49D0-BC7B-D4DD947B325A}">
      <dgm:prSet/>
      <dgm:spPr/>
      <dgm:t>
        <a:bodyPr/>
        <a:lstStyle/>
        <a:p>
          <a:endParaRPr lang="ru-RU"/>
        </a:p>
      </dgm:t>
    </dgm:pt>
    <dgm:pt modelId="{B043FB7E-6847-4031-AF80-7C5139554733}" type="sibTrans" cxnId="{FB504E14-109B-49D0-BC7B-D4DD947B325A}">
      <dgm:prSet custT="1"/>
      <dgm:spPr/>
      <dgm:t>
        <a:bodyPr/>
        <a:lstStyle/>
        <a:p>
          <a:pPr algn="ctr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Главный механик/ Инициатор проекта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FF4C159F-CF8A-49F9-A735-218FB8AE55B7}">
      <dgm:prSet phldrT="[Текст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Орлов Т.М.,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Кузьменко Д.В., </a:t>
          </a:r>
        </a:p>
        <a:p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Авраменко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С.А., Каримов  Ж.А., Козаков Д.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613C0B5-04FF-4F6C-A402-5F0615FEA9AE}" type="parTrans" cxnId="{50349C59-921E-4A4D-91C1-CF29B374622A}">
      <dgm:prSet/>
      <dgm:spPr/>
      <dgm:t>
        <a:bodyPr/>
        <a:lstStyle/>
        <a:p>
          <a:endParaRPr lang="ru-RU"/>
        </a:p>
      </dgm:t>
    </dgm:pt>
    <dgm:pt modelId="{D5313B6A-9AB8-4D55-800B-F2201A5DBCB2}" type="sibTrans" cxnId="{50349C59-921E-4A4D-91C1-CF29B374622A}">
      <dgm:prSet custT="1"/>
      <dgm:spPr/>
      <dgm:t>
        <a:bodyPr/>
        <a:lstStyle/>
        <a:p>
          <a:pPr algn="ctr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Команда проекта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98C85B7A-8AF5-43F3-BBAA-84887C99CC90}">
      <dgm:prSet phldrT="[Текст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Кузьминых В.В.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B9004FB-C33A-4801-AF61-AB9EE0D77D9F}" type="parTrans" cxnId="{06661C59-5173-434D-9D91-BD8740EDB895}">
      <dgm:prSet/>
      <dgm:spPr/>
      <dgm:t>
        <a:bodyPr/>
        <a:lstStyle/>
        <a:p>
          <a:endParaRPr lang="ru-RU"/>
        </a:p>
      </dgm:t>
    </dgm:pt>
    <dgm:pt modelId="{D0139828-7B15-40A4-AA7F-76FEE42354D9}" type="sibTrans" cxnId="{06661C59-5173-434D-9D91-BD8740EDB895}">
      <dgm:prSet custT="1"/>
      <dgm:spPr/>
      <dgm:t>
        <a:bodyPr/>
        <a:lstStyle/>
        <a:p>
          <a:pPr algn="ctr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Электрослесарь  ЦРГО / Менеджер проекта</a:t>
          </a:r>
        </a:p>
      </dgm:t>
    </dgm:pt>
    <dgm:pt modelId="{56AB7517-6C3D-47A4-9BD1-CD435BF0AF06}" type="asst">
      <dgm:prSet phldrT="[Текст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Пешков П.Н.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97257CC-C8F0-4727-A0C9-2AB8423CB9A5}" type="parTrans" cxnId="{202200D7-5154-4253-A279-2D9E11034C62}">
      <dgm:prSet/>
      <dgm:spPr/>
      <dgm:t>
        <a:bodyPr/>
        <a:lstStyle/>
        <a:p>
          <a:endParaRPr lang="ru-RU"/>
        </a:p>
      </dgm:t>
    </dgm:pt>
    <dgm:pt modelId="{3603A05A-2C12-4E38-AF32-C39FDA6D292F}" type="sibTrans" cxnId="{202200D7-5154-4253-A279-2D9E11034C62}">
      <dgm:prSet custT="1"/>
      <dgm:spPr/>
      <dgm:t>
        <a:bodyPr/>
        <a:lstStyle/>
        <a:p>
          <a:pPr algn="ctr"/>
          <a:r>
            <a:rPr lang="ru-RU" sz="1000" dirty="0" smtClean="0">
              <a:latin typeface="Times New Roman" pitchFamily="18" charset="0"/>
              <a:cs typeface="Times New Roman" pitchFamily="18" charset="0"/>
            </a:rPr>
            <a:t>  Главный механик/ Владелец процесса</a:t>
          </a:r>
          <a:endParaRPr lang="ru-RU" sz="1000" dirty="0">
            <a:latin typeface="Times New Roman" pitchFamily="18" charset="0"/>
            <a:cs typeface="Times New Roman" pitchFamily="18" charset="0"/>
          </a:endParaRPr>
        </a:p>
      </dgm:t>
    </dgm:pt>
    <dgm:pt modelId="{5E84640F-B1A6-4E2A-B77D-241BFDBB1F95}" type="pres">
      <dgm:prSet presAssocID="{745A99E4-F84D-491F-8A2C-9A18382F20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FC0C8B5-7386-4829-BB9C-30ECD09A5047}" type="pres">
      <dgm:prSet presAssocID="{B8EC241B-8F55-405D-AC3E-565388B46700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AAD4D59-89D7-4A46-B7A6-F4BAB8F1AB61}" type="pres">
      <dgm:prSet presAssocID="{B8EC241B-8F55-405D-AC3E-565388B46700}" presName="rootComposite1" presStyleCnt="0"/>
      <dgm:spPr/>
      <dgm:t>
        <a:bodyPr/>
        <a:lstStyle/>
        <a:p>
          <a:endParaRPr lang="ru-RU"/>
        </a:p>
      </dgm:t>
    </dgm:pt>
    <dgm:pt modelId="{67CC25AC-F387-4D85-8CEC-888416786375}" type="pres">
      <dgm:prSet presAssocID="{B8EC241B-8F55-405D-AC3E-565388B46700}" presName="rootText1" presStyleLbl="node0" presStyleIdx="0" presStyleCnt="1" custScaleX="188990" custScaleY="71004" custLinFactNeighborX="8948" custLinFactNeighborY="-29154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716335D0-1BF4-4389-9353-9858933AA483}" type="pres">
      <dgm:prSet presAssocID="{B8EC241B-8F55-405D-AC3E-565388B46700}" presName="titleText1" presStyleLbl="fgAcc0" presStyleIdx="0" presStyleCnt="1" custScaleX="257858" custScaleY="147616" custLinFactNeighborX="-14997" custLinFactNeighborY="-5245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8EA2B65-7965-4A6A-9871-C160CC5C090D}" type="pres">
      <dgm:prSet presAssocID="{B8EC241B-8F55-405D-AC3E-565388B46700}" presName="rootConnector1" presStyleLbl="node1" presStyleIdx="0" presStyleCnt="3"/>
      <dgm:spPr/>
      <dgm:t>
        <a:bodyPr/>
        <a:lstStyle/>
        <a:p>
          <a:endParaRPr lang="ru-RU"/>
        </a:p>
      </dgm:t>
    </dgm:pt>
    <dgm:pt modelId="{7262099C-467D-4889-A5B7-D47B96B5C652}" type="pres">
      <dgm:prSet presAssocID="{B8EC241B-8F55-405D-AC3E-565388B46700}" presName="hierChild2" presStyleCnt="0"/>
      <dgm:spPr/>
      <dgm:t>
        <a:bodyPr/>
        <a:lstStyle/>
        <a:p>
          <a:endParaRPr lang="ru-RU"/>
        </a:p>
      </dgm:t>
    </dgm:pt>
    <dgm:pt modelId="{CB607E47-B4AF-412E-A19A-D0D58191BFA4}" type="pres">
      <dgm:prSet presAssocID="{B3E37642-42AC-44B3-B10B-449FE95BC73F}" presName="Name37" presStyleLbl="parChTrans1D2" presStyleIdx="0" presStyleCnt="5"/>
      <dgm:spPr/>
      <dgm:t>
        <a:bodyPr/>
        <a:lstStyle/>
        <a:p>
          <a:endParaRPr lang="ru-RU"/>
        </a:p>
      </dgm:t>
    </dgm:pt>
    <dgm:pt modelId="{23C5988E-164E-4C41-ADCC-7002E7EA761A}" type="pres">
      <dgm:prSet presAssocID="{166DE410-349B-48E6-A6CF-D5B8E60278A6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1291B03-0067-4FA2-AA61-3D4E970C0966}" type="pres">
      <dgm:prSet presAssocID="{166DE410-349B-48E6-A6CF-D5B8E60278A6}" presName="rootComposite" presStyleCnt="0"/>
      <dgm:spPr/>
      <dgm:t>
        <a:bodyPr/>
        <a:lstStyle/>
        <a:p>
          <a:endParaRPr lang="ru-RU"/>
        </a:p>
      </dgm:t>
    </dgm:pt>
    <dgm:pt modelId="{58F5DA16-21BB-40F0-B261-95FC0F0D8BCA}" type="pres">
      <dgm:prSet presAssocID="{166DE410-349B-48E6-A6CF-D5B8E60278A6}" presName="rootText" presStyleLbl="node1" presStyleIdx="0" presStyleCnt="3" custScaleX="112524" custScaleY="91135" custLinFactNeighborX="-68556" custLinFactNeighborY="4394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67CC7944-F409-41D7-8000-7FB73F492127}" type="pres">
      <dgm:prSet presAssocID="{166DE410-349B-48E6-A6CF-D5B8E60278A6}" presName="titleText2" presStyleLbl="fgAcc1" presStyleIdx="0" presStyleCnt="3" custScaleX="114480" custScaleY="233250" custLinFactY="77846" custLinFactNeighborX="-9632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1734E48-43E0-46A3-966C-6EC7D3988C29}" type="pres">
      <dgm:prSet presAssocID="{166DE410-349B-48E6-A6CF-D5B8E60278A6}" presName="rootConnector" presStyleLbl="node2" presStyleIdx="0" presStyleCnt="0"/>
      <dgm:spPr/>
      <dgm:t>
        <a:bodyPr/>
        <a:lstStyle/>
        <a:p>
          <a:endParaRPr lang="ru-RU"/>
        </a:p>
      </dgm:t>
    </dgm:pt>
    <dgm:pt modelId="{25935AC7-42C4-44CE-A1B9-844FD7CCBBC3}" type="pres">
      <dgm:prSet presAssocID="{166DE410-349B-48E6-A6CF-D5B8E60278A6}" presName="hierChild4" presStyleCnt="0"/>
      <dgm:spPr/>
      <dgm:t>
        <a:bodyPr/>
        <a:lstStyle/>
        <a:p>
          <a:endParaRPr lang="ru-RU"/>
        </a:p>
      </dgm:t>
    </dgm:pt>
    <dgm:pt modelId="{6862DC4B-33F1-43A0-95E0-693C50C7D510}" type="pres">
      <dgm:prSet presAssocID="{166DE410-349B-48E6-A6CF-D5B8E60278A6}" presName="hierChild5" presStyleCnt="0"/>
      <dgm:spPr/>
      <dgm:t>
        <a:bodyPr/>
        <a:lstStyle/>
        <a:p>
          <a:endParaRPr lang="ru-RU"/>
        </a:p>
      </dgm:t>
    </dgm:pt>
    <dgm:pt modelId="{515BA308-DED6-48D1-B061-B8B18C56586B}" type="pres">
      <dgm:prSet presAssocID="{7613C0B5-04FF-4F6C-A402-5F0615FEA9AE}" presName="Name37" presStyleLbl="parChTrans1D2" presStyleIdx="1" presStyleCnt="5"/>
      <dgm:spPr/>
      <dgm:t>
        <a:bodyPr/>
        <a:lstStyle/>
        <a:p>
          <a:endParaRPr lang="ru-RU"/>
        </a:p>
      </dgm:t>
    </dgm:pt>
    <dgm:pt modelId="{4CA5341A-B5B0-4169-A65B-4E0B81E4C5A5}" type="pres">
      <dgm:prSet presAssocID="{FF4C159F-CF8A-49F9-A735-218FB8AE55B7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26CBB5D-14E2-4F6D-A8C6-09D4F95AEF12}" type="pres">
      <dgm:prSet presAssocID="{FF4C159F-CF8A-49F9-A735-218FB8AE55B7}" presName="rootComposite" presStyleCnt="0"/>
      <dgm:spPr/>
      <dgm:t>
        <a:bodyPr/>
        <a:lstStyle/>
        <a:p>
          <a:endParaRPr lang="ru-RU"/>
        </a:p>
      </dgm:t>
    </dgm:pt>
    <dgm:pt modelId="{7B3E8989-ED5B-4385-92E9-8A9A6D205D21}" type="pres">
      <dgm:prSet presAssocID="{FF4C159F-CF8A-49F9-A735-218FB8AE55B7}" presName="rootText" presStyleLbl="node1" presStyleIdx="1" presStyleCnt="3" custScaleX="156205" custScaleY="131063" custLinFactX="78103" custLinFactNeighborX="100000" custLinFactNeighborY="-1145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54FB9D60-DFF2-45A1-B5AB-2DA17A2A5BC0}" type="pres">
      <dgm:prSet presAssocID="{FF4C159F-CF8A-49F9-A735-218FB8AE55B7}" presName="titleText2" presStyleLbl="fgAcc1" presStyleIdx="1" presStyleCnt="3" custScaleX="118761" custScaleY="207922" custLinFactX="81275" custLinFactY="5289" custLinFactNeighborX="10000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6290181-495A-4385-856E-7D9A93965B24}" type="pres">
      <dgm:prSet presAssocID="{FF4C159F-CF8A-49F9-A735-218FB8AE55B7}" presName="rootConnector" presStyleLbl="node2" presStyleIdx="0" presStyleCnt="0"/>
      <dgm:spPr/>
      <dgm:t>
        <a:bodyPr/>
        <a:lstStyle/>
        <a:p>
          <a:endParaRPr lang="ru-RU"/>
        </a:p>
      </dgm:t>
    </dgm:pt>
    <dgm:pt modelId="{C9BC7188-5701-4814-804F-9A6E590F2C31}" type="pres">
      <dgm:prSet presAssocID="{FF4C159F-CF8A-49F9-A735-218FB8AE55B7}" presName="hierChild4" presStyleCnt="0"/>
      <dgm:spPr/>
      <dgm:t>
        <a:bodyPr/>
        <a:lstStyle/>
        <a:p>
          <a:endParaRPr lang="ru-RU"/>
        </a:p>
      </dgm:t>
    </dgm:pt>
    <dgm:pt modelId="{CEDFAAD6-1B96-42E8-95A7-7549A72C50A5}" type="pres">
      <dgm:prSet presAssocID="{FF4C159F-CF8A-49F9-A735-218FB8AE55B7}" presName="hierChild5" presStyleCnt="0"/>
      <dgm:spPr/>
      <dgm:t>
        <a:bodyPr/>
        <a:lstStyle/>
        <a:p>
          <a:endParaRPr lang="ru-RU"/>
        </a:p>
      </dgm:t>
    </dgm:pt>
    <dgm:pt modelId="{8B521E25-0AA2-4131-9842-0FBEFC28FCE2}" type="pres">
      <dgm:prSet presAssocID="{9B9004FB-C33A-4801-AF61-AB9EE0D77D9F}" presName="Name37" presStyleLbl="parChTrans1D2" presStyleIdx="2" presStyleCnt="5"/>
      <dgm:spPr/>
      <dgm:t>
        <a:bodyPr/>
        <a:lstStyle/>
        <a:p>
          <a:endParaRPr lang="ru-RU"/>
        </a:p>
      </dgm:t>
    </dgm:pt>
    <dgm:pt modelId="{67F7D468-E459-4B2B-82C2-DA6646E8FFB9}" type="pres">
      <dgm:prSet presAssocID="{98C85B7A-8AF5-43F3-BBAA-84887C99CC90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2EF7CA1B-8C90-4C48-914D-FF4467500A09}" type="pres">
      <dgm:prSet presAssocID="{98C85B7A-8AF5-43F3-BBAA-84887C99CC90}" presName="rootComposite" presStyleCnt="0"/>
      <dgm:spPr/>
      <dgm:t>
        <a:bodyPr/>
        <a:lstStyle/>
        <a:p>
          <a:endParaRPr lang="ru-RU"/>
        </a:p>
      </dgm:t>
    </dgm:pt>
    <dgm:pt modelId="{C7207627-765E-4A72-9006-08508A40F47F}" type="pres">
      <dgm:prSet presAssocID="{98C85B7A-8AF5-43F3-BBAA-84887C99CC90}" presName="rootText" presStyleLbl="node1" presStyleIdx="2" presStyleCnt="3" custScaleX="118623" custScaleY="54242" custLinFactX="-87547" custLinFactNeighborX="-100000" custLinFactNeighborY="55024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9417523F-C465-410E-AB1C-6EA745531D06}" type="pres">
      <dgm:prSet presAssocID="{98C85B7A-8AF5-43F3-BBAA-84887C99CC90}" presName="titleText2" presStyleLbl="fgAcc1" presStyleIdx="2" presStyleCnt="3" custScaleX="125912" custScaleY="209360" custLinFactX="-100000" custLinFactY="100000" custLinFactNeighborX="-121625" custLinFactNeighborY="12124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E1EA7A9-AA85-4186-813C-21D1B8E4B0D1}" type="pres">
      <dgm:prSet presAssocID="{98C85B7A-8AF5-43F3-BBAA-84887C99CC90}" presName="rootConnector" presStyleLbl="node2" presStyleIdx="0" presStyleCnt="0"/>
      <dgm:spPr/>
      <dgm:t>
        <a:bodyPr/>
        <a:lstStyle/>
        <a:p>
          <a:endParaRPr lang="ru-RU"/>
        </a:p>
      </dgm:t>
    </dgm:pt>
    <dgm:pt modelId="{EAC08E23-9672-45AD-87EA-959D387E8FDF}" type="pres">
      <dgm:prSet presAssocID="{98C85B7A-8AF5-43F3-BBAA-84887C99CC90}" presName="hierChild4" presStyleCnt="0"/>
      <dgm:spPr/>
      <dgm:t>
        <a:bodyPr/>
        <a:lstStyle/>
        <a:p>
          <a:endParaRPr lang="ru-RU"/>
        </a:p>
      </dgm:t>
    </dgm:pt>
    <dgm:pt modelId="{0D70B35F-1811-4D0D-80DE-4B791D199E18}" type="pres">
      <dgm:prSet presAssocID="{98C85B7A-8AF5-43F3-BBAA-84887C99CC90}" presName="hierChild5" presStyleCnt="0"/>
      <dgm:spPr/>
      <dgm:t>
        <a:bodyPr/>
        <a:lstStyle/>
        <a:p>
          <a:endParaRPr lang="ru-RU"/>
        </a:p>
      </dgm:t>
    </dgm:pt>
    <dgm:pt modelId="{DAB459F6-E793-4510-A4C3-47638D2EB24C}" type="pres">
      <dgm:prSet presAssocID="{B8EC241B-8F55-405D-AC3E-565388B46700}" presName="hierChild3" presStyleCnt="0"/>
      <dgm:spPr/>
      <dgm:t>
        <a:bodyPr/>
        <a:lstStyle/>
        <a:p>
          <a:endParaRPr lang="ru-RU"/>
        </a:p>
      </dgm:t>
    </dgm:pt>
    <dgm:pt modelId="{1493CA9D-91E4-49D7-90E8-B0C7E40B2030}" type="pres">
      <dgm:prSet presAssocID="{EC6E36A2-D4E5-482D-AF12-B8E54544E42A}" presName="Name96" presStyleLbl="parChTrans1D2" presStyleIdx="3" presStyleCnt="5"/>
      <dgm:spPr/>
      <dgm:t>
        <a:bodyPr/>
        <a:lstStyle/>
        <a:p>
          <a:endParaRPr lang="ru-RU"/>
        </a:p>
      </dgm:t>
    </dgm:pt>
    <dgm:pt modelId="{9F72FC25-4D29-40B6-9E09-BAC3DDACF6BF}" type="pres">
      <dgm:prSet presAssocID="{5C92E8B0-43D0-4AED-9896-176E5969F8C7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7412038-0B72-4F93-82EC-0D4B1B0EE8A2}" type="pres">
      <dgm:prSet presAssocID="{5C92E8B0-43D0-4AED-9896-176E5969F8C7}" presName="rootComposite3" presStyleCnt="0"/>
      <dgm:spPr/>
      <dgm:t>
        <a:bodyPr/>
        <a:lstStyle/>
        <a:p>
          <a:endParaRPr lang="ru-RU"/>
        </a:p>
      </dgm:t>
    </dgm:pt>
    <dgm:pt modelId="{B2E1EF22-6421-48EC-8CE7-CFAACE9F45B6}" type="pres">
      <dgm:prSet presAssocID="{5C92E8B0-43D0-4AED-9896-176E5969F8C7}" presName="rootText3" presStyleLbl="asst1" presStyleIdx="0" presStyleCnt="2" custScaleX="146458" custScaleY="81555" custLinFactNeighborX="-80689" custLinFactNeighborY="-689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D88566-99DF-403B-AFAE-80EB7A1C0C69}" type="pres">
      <dgm:prSet presAssocID="{5C92E8B0-43D0-4AED-9896-176E5969F8C7}" presName="titleText3" presStyleLbl="fgAcc2" presStyleIdx="0" presStyleCnt="2" custScaleX="358050" custScaleY="115380" custLinFactY="-73751" custLinFactNeighborX="-14648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3B6B236-07C3-4456-B7A6-5F521848BC5B}" type="pres">
      <dgm:prSet presAssocID="{5C92E8B0-43D0-4AED-9896-176E5969F8C7}" presName="rootConnector3" presStyleLbl="asst1" presStyleIdx="0" presStyleCnt="2"/>
      <dgm:spPr/>
      <dgm:t>
        <a:bodyPr/>
        <a:lstStyle/>
        <a:p>
          <a:endParaRPr lang="ru-RU"/>
        </a:p>
      </dgm:t>
    </dgm:pt>
    <dgm:pt modelId="{BBD37B2B-642F-4878-81EA-8928B9C2AD53}" type="pres">
      <dgm:prSet presAssocID="{5C92E8B0-43D0-4AED-9896-176E5969F8C7}" presName="hierChild6" presStyleCnt="0"/>
      <dgm:spPr/>
      <dgm:t>
        <a:bodyPr/>
        <a:lstStyle/>
        <a:p>
          <a:endParaRPr lang="ru-RU"/>
        </a:p>
      </dgm:t>
    </dgm:pt>
    <dgm:pt modelId="{7472C71E-8488-4691-A472-42786B41A801}" type="pres">
      <dgm:prSet presAssocID="{5C92E8B0-43D0-4AED-9896-176E5969F8C7}" presName="hierChild7" presStyleCnt="0"/>
      <dgm:spPr/>
      <dgm:t>
        <a:bodyPr/>
        <a:lstStyle/>
        <a:p>
          <a:endParaRPr lang="ru-RU"/>
        </a:p>
      </dgm:t>
    </dgm:pt>
    <dgm:pt modelId="{1719877D-DC87-476C-A8CD-512268ECB782}" type="pres">
      <dgm:prSet presAssocID="{397257CC-C8F0-4727-A0C9-2AB8423CB9A5}" presName="Name96" presStyleLbl="parChTrans1D2" presStyleIdx="4" presStyleCnt="5"/>
      <dgm:spPr/>
      <dgm:t>
        <a:bodyPr/>
        <a:lstStyle/>
        <a:p>
          <a:endParaRPr lang="ru-RU"/>
        </a:p>
      </dgm:t>
    </dgm:pt>
    <dgm:pt modelId="{F10FA71E-CC5B-4410-AE7A-6B58DB1BCEB5}" type="pres">
      <dgm:prSet presAssocID="{56AB7517-6C3D-47A4-9BD1-CD435BF0AF06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37E132A-2F60-49F9-91AC-2D8EE253F63D}" type="pres">
      <dgm:prSet presAssocID="{56AB7517-6C3D-47A4-9BD1-CD435BF0AF06}" presName="rootComposite3" presStyleCnt="0"/>
      <dgm:spPr/>
      <dgm:t>
        <a:bodyPr/>
        <a:lstStyle/>
        <a:p>
          <a:endParaRPr lang="ru-RU"/>
        </a:p>
      </dgm:t>
    </dgm:pt>
    <dgm:pt modelId="{D5B401AD-C3E0-42B3-9FED-0B3DA5452B5E}" type="pres">
      <dgm:prSet presAssocID="{56AB7517-6C3D-47A4-9BD1-CD435BF0AF06}" presName="rootText3" presStyleLbl="asst1" presStyleIdx="1" presStyleCnt="2" custScaleX="252199" custScaleY="77983" custLinFactNeighborX="58213" custLinFactNeighborY="-707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2F37EB-BE27-4101-9931-FC1E2D808A16}" type="pres">
      <dgm:prSet presAssocID="{56AB7517-6C3D-47A4-9BD1-CD435BF0AF06}" presName="titleText3" presStyleLbl="fgAcc2" presStyleIdx="1" presStyleCnt="2" custScaleX="350635" custScaleY="107329" custLinFactY="-100000" custLinFactNeighborX="8364" custLinFactNeighborY="-10201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4B3A6E4-83DD-4EFF-981C-396AF8138E48}" type="pres">
      <dgm:prSet presAssocID="{56AB7517-6C3D-47A4-9BD1-CD435BF0AF06}" presName="rootConnector3" presStyleLbl="asst1" presStyleIdx="1" presStyleCnt="2"/>
      <dgm:spPr/>
      <dgm:t>
        <a:bodyPr/>
        <a:lstStyle/>
        <a:p>
          <a:endParaRPr lang="ru-RU"/>
        </a:p>
      </dgm:t>
    </dgm:pt>
    <dgm:pt modelId="{2B2EC718-332D-4A21-88E3-2D210A5606D4}" type="pres">
      <dgm:prSet presAssocID="{56AB7517-6C3D-47A4-9BD1-CD435BF0AF06}" presName="hierChild6" presStyleCnt="0"/>
      <dgm:spPr/>
      <dgm:t>
        <a:bodyPr/>
        <a:lstStyle/>
        <a:p>
          <a:endParaRPr lang="ru-RU"/>
        </a:p>
      </dgm:t>
    </dgm:pt>
    <dgm:pt modelId="{1D5AC8C0-CCC0-4907-8D8B-863DD35B466E}" type="pres">
      <dgm:prSet presAssocID="{56AB7517-6C3D-47A4-9BD1-CD435BF0AF06}" presName="hierChild7" presStyleCnt="0"/>
      <dgm:spPr/>
      <dgm:t>
        <a:bodyPr/>
        <a:lstStyle/>
        <a:p>
          <a:endParaRPr lang="ru-RU"/>
        </a:p>
      </dgm:t>
    </dgm:pt>
  </dgm:ptLst>
  <dgm:cxnLst>
    <dgm:cxn modelId="{50349C59-921E-4A4D-91C1-CF29B374622A}" srcId="{B8EC241B-8F55-405D-AC3E-565388B46700}" destId="{FF4C159F-CF8A-49F9-A735-218FB8AE55B7}" srcOrd="3" destOrd="0" parTransId="{7613C0B5-04FF-4F6C-A402-5F0615FEA9AE}" sibTransId="{D5313B6A-9AB8-4D55-800B-F2201A5DBCB2}"/>
    <dgm:cxn modelId="{FB504E14-109B-49D0-BC7B-D4DD947B325A}" srcId="{B8EC241B-8F55-405D-AC3E-565388B46700}" destId="{166DE410-349B-48E6-A6CF-D5B8E60278A6}" srcOrd="2" destOrd="0" parTransId="{B3E37642-42AC-44B3-B10B-449FE95BC73F}" sibTransId="{B043FB7E-6847-4031-AF80-7C5139554733}"/>
    <dgm:cxn modelId="{B85FEF59-8640-4828-BCF5-30E971F388A0}" type="presOf" srcId="{98C85B7A-8AF5-43F3-BBAA-84887C99CC90}" destId="{C7207627-765E-4A72-9006-08508A40F47F}" srcOrd="0" destOrd="0" presId="urn:microsoft.com/office/officeart/2008/layout/NameandTitleOrganizationalChart"/>
    <dgm:cxn modelId="{E709E40B-CE99-4045-B981-55B66BCF3C39}" type="presOf" srcId="{56AB7517-6C3D-47A4-9BD1-CD435BF0AF06}" destId="{D5B401AD-C3E0-42B3-9FED-0B3DA5452B5E}" srcOrd="0" destOrd="0" presId="urn:microsoft.com/office/officeart/2008/layout/NameandTitleOrganizationalChart"/>
    <dgm:cxn modelId="{7EE156D3-F232-43E5-A255-D993B6D269DE}" type="presOf" srcId="{397257CC-C8F0-4727-A0C9-2AB8423CB9A5}" destId="{1719877D-DC87-476C-A8CD-512268ECB782}" srcOrd="0" destOrd="0" presId="urn:microsoft.com/office/officeart/2008/layout/NameandTitleOrganizationalChart"/>
    <dgm:cxn modelId="{9641A065-DC12-43B8-B1ED-224CCC9CCA74}" type="presOf" srcId="{5C92E8B0-43D0-4AED-9896-176E5969F8C7}" destId="{B2E1EF22-6421-48EC-8CE7-CFAACE9F45B6}" srcOrd="0" destOrd="0" presId="urn:microsoft.com/office/officeart/2008/layout/NameandTitleOrganizationalChart"/>
    <dgm:cxn modelId="{428BDC91-ADAB-47BC-9BB4-55F9B96B23F5}" type="presOf" srcId="{B3E37642-42AC-44B3-B10B-449FE95BC73F}" destId="{CB607E47-B4AF-412E-A19A-D0D58191BFA4}" srcOrd="0" destOrd="0" presId="urn:microsoft.com/office/officeart/2008/layout/NameandTitleOrganizationalChart"/>
    <dgm:cxn modelId="{2B44EFD6-7C73-495D-A1DB-B95BF80C9DEE}" type="presOf" srcId="{B8EC241B-8F55-405D-AC3E-565388B46700}" destId="{67CC25AC-F387-4D85-8CEC-888416786375}" srcOrd="0" destOrd="0" presId="urn:microsoft.com/office/officeart/2008/layout/NameandTitleOrganizationalChart"/>
    <dgm:cxn modelId="{10549D7A-F964-462F-BC7C-BDE4079C48EF}" srcId="{B8EC241B-8F55-405D-AC3E-565388B46700}" destId="{5C92E8B0-43D0-4AED-9896-176E5969F8C7}" srcOrd="0" destOrd="0" parTransId="{EC6E36A2-D4E5-482D-AF12-B8E54544E42A}" sibTransId="{278D27C9-B575-46AF-A288-FD83CDC0C99C}"/>
    <dgm:cxn modelId="{202200D7-5154-4253-A279-2D9E11034C62}" srcId="{B8EC241B-8F55-405D-AC3E-565388B46700}" destId="{56AB7517-6C3D-47A4-9BD1-CD435BF0AF06}" srcOrd="1" destOrd="0" parTransId="{397257CC-C8F0-4727-A0C9-2AB8423CB9A5}" sibTransId="{3603A05A-2C12-4E38-AF32-C39FDA6D292F}"/>
    <dgm:cxn modelId="{95B85669-AA84-4B28-B211-D31AF53A3C0F}" type="presOf" srcId="{166DE410-349B-48E6-A6CF-D5B8E60278A6}" destId="{58F5DA16-21BB-40F0-B261-95FC0F0D8BCA}" srcOrd="0" destOrd="0" presId="urn:microsoft.com/office/officeart/2008/layout/NameandTitleOrganizationalChart"/>
    <dgm:cxn modelId="{AC847533-7BD8-4F90-ADBB-E6489A09C261}" type="presOf" srcId="{56AB7517-6C3D-47A4-9BD1-CD435BF0AF06}" destId="{44B3A6E4-83DD-4EFF-981C-396AF8138E48}" srcOrd="1" destOrd="0" presId="urn:microsoft.com/office/officeart/2008/layout/NameandTitleOrganizationalChart"/>
    <dgm:cxn modelId="{B978C6B8-6EAB-4F2F-B843-061AB56BDF99}" type="presOf" srcId="{D0139828-7B15-40A4-AA7F-76FEE42354D9}" destId="{9417523F-C465-410E-AB1C-6EA745531D06}" srcOrd="0" destOrd="0" presId="urn:microsoft.com/office/officeart/2008/layout/NameandTitleOrganizationalChart"/>
    <dgm:cxn modelId="{0DA01F68-35ED-4338-A4A9-3CFBCDF8D0A7}" type="presOf" srcId="{B8EC241B-8F55-405D-AC3E-565388B46700}" destId="{68EA2B65-7965-4A6A-9871-C160CC5C090D}" srcOrd="1" destOrd="0" presId="urn:microsoft.com/office/officeart/2008/layout/NameandTitleOrganizationalChart"/>
    <dgm:cxn modelId="{A6DF5707-D996-4C3E-BECF-06CECF4CB285}" type="presOf" srcId="{98C85B7A-8AF5-43F3-BBAA-84887C99CC90}" destId="{2E1EA7A9-AA85-4186-813C-21D1B8E4B0D1}" srcOrd="1" destOrd="0" presId="urn:microsoft.com/office/officeart/2008/layout/NameandTitleOrganizationalChart"/>
    <dgm:cxn modelId="{AD847461-3E0D-4FF5-9E43-25D1E75CD41D}" type="presOf" srcId="{FF4C159F-CF8A-49F9-A735-218FB8AE55B7}" destId="{7B3E8989-ED5B-4385-92E9-8A9A6D205D21}" srcOrd="0" destOrd="0" presId="urn:microsoft.com/office/officeart/2008/layout/NameandTitleOrganizationalChart"/>
    <dgm:cxn modelId="{260EC553-6D4A-4A7F-B2C0-D006F938078F}" type="presOf" srcId="{EC6E36A2-D4E5-482D-AF12-B8E54544E42A}" destId="{1493CA9D-91E4-49D7-90E8-B0C7E40B2030}" srcOrd="0" destOrd="0" presId="urn:microsoft.com/office/officeart/2008/layout/NameandTitleOrganizationalChart"/>
    <dgm:cxn modelId="{661CA331-57A5-403B-AADF-B803363EF221}" type="presOf" srcId="{745A99E4-F84D-491F-8A2C-9A18382F20A5}" destId="{5E84640F-B1A6-4E2A-B77D-241BFDBB1F95}" srcOrd="0" destOrd="0" presId="urn:microsoft.com/office/officeart/2008/layout/NameandTitleOrganizationalChart"/>
    <dgm:cxn modelId="{2205A384-E48A-4F02-AF1C-EEE2E356A970}" type="presOf" srcId="{278D27C9-B575-46AF-A288-FD83CDC0C99C}" destId="{8DD88566-99DF-403B-AFAE-80EB7A1C0C69}" srcOrd="0" destOrd="0" presId="urn:microsoft.com/office/officeart/2008/layout/NameandTitleOrganizationalChart"/>
    <dgm:cxn modelId="{CF3CA089-B4E3-4EDC-82B5-DEA32CD279A2}" type="presOf" srcId="{5C92E8B0-43D0-4AED-9896-176E5969F8C7}" destId="{13B6B236-07C3-4456-B7A6-5F521848BC5B}" srcOrd="1" destOrd="0" presId="urn:microsoft.com/office/officeart/2008/layout/NameandTitleOrganizationalChart"/>
    <dgm:cxn modelId="{88AC167B-8FF6-4252-AF3F-20A8DAF761D5}" type="presOf" srcId="{7613C0B5-04FF-4F6C-A402-5F0615FEA9AE}" destId="{515BA308-DED6-48D1-B061-B8B18C56586B}" srcOrd="0" destOrd="0" presId="urn:microsoft.com/office/officeart/2008/layout/NameandTitleOrganizationalChart"/>
    <dgm:cxn modelId="{162DC498-2D31-4F14-8A53-9BF596B7DA99}" type="presOf" srcId="{166DE410-349B-48E6-A6CF-D5B8E60278A6}" destId="{41734E48-43E0-46A3-966C-6EC7D3988C29}" srcOrd="1" destOrd="0" presId="urn:microsoft.com/office/officeart/2008/layout/NameandTitleOrganizationalChart"/>
    <dgm:cxn modelId="{4B4FD31C-5925-4ACC-83F7-8FE7EC2E8872}" type="presOf" srcId="{FB10A921-3DF0-4066-9860-A911A1B6E1FA}" destId="{716335D0-1BF4-4389-9353-9858933AA483}" srcOrd="0" destOrd="0" presId="urn:microsoft.com/office/officeart/2008/layout/NameandTitleOrganizationalChart"/>
    <dgm:cxn modelId="{08CD3E7A-350F-4CE6-8ED7-708BEC74DD6B}" type="presOf" srcId="{3603A05A-2C12-4E38-AF32-C39FDA6D292F}" destId="{6B2F37EB-BE27-4101-9931-FC1E2D808A16}" srcOrd="0" destOrd="0" presId="urn:microsoft.com/office/officeart/2008/layout/NameandTitleOrganizationalChart"/>
    <dgm:cxn modelId="{A400D496-BA0A-4BF0-B4DA-FB1F2A6F3185}" type="presOf" srcId="{FF4C159F-CF8A-49F9-A735-218FB8AE55B7}" destId="{66290181-495A-4385-856E-7D9A93965B24}" srcOrd="1" destOrd="0" presId="urn:microsoft.com/office/officeart/2008/layout/NameandTitleOrganizationalChart"/>
    <dgm:cxn modelId="{CA235202-D66F-40E1-A1AC-1E760B981931}" srcId="{745A99E4-F84D-491F-8A2C-9A18382F20A5}" destId="{B8EC241B-8F55-405D-AC3E-565388B46700}" srcOrd="0" destOrd="0" parTransId="{827F4510-9368-4709-98D1-AAD4FD3EC33A}" sibTransId="{FB10A921-3DF0-4066-9860-A911A1B6E1FA}"/>
    <dgm:cxn modelId="{06661C59-5173-434D-9D91-BD8740EDB895}" srcId="{B8EC241B-8F55-405D-AC3E-565388B46700}" destId="{98C85B7A-8AF5-43F3-BBAA-84887C99CC90}" srcOrd="4" destOrd="0" parTransId="{9B9004FB-C33A-4801-AF61-AB9EE0D77D9F}" sibTransId="{D0139828-7B15-40A4-AA7F-76FEE42354D9}"/>
    <dgm:cxn modelId="{DDE89E98-2E37-4FC3-9BF6-E76821336054}" type="presOf" srcId="{B043FB7E-6847-4031-AF80-7C5139554733}" destId="{67CC7944-F409-41D7-8000-7FB73F492127}" srcOrd="0" destOrd="0" presId="urn:microsoft.com/office/officeart/2008/layout/NameandTitleOrganizationalChart"/>
    <dgm:cxn modelId="{EA9D407D-D6B5-41F7-92FF-59CA7389921B}" type="presOf" srcId="{D5313B6A-9AB8-4D55-800B-F2201A5DBCB2}" destId="{54FB9D60-DFF2-45A1-B5AB-2DA17A2A5BC0}" srcOrd="0" destOrd="0" presId="urn:microsoft.com/office/officeart/2008/layout/NameandTitleOrganizationalChart"/>
    <dgm:cxn modelId="{675300E7-51BB-4F69-8BCA-301BE84B47F8}" type="presOf" srcId="{9B9004FB-C33A-4801-AF61-AB9EE0D77D9F}" destId="{8B521E25-0AA2-4131-9842-0FBEFC28FCE2}" srcOrd="0" destOrd="0" presId="urn:microsoft.com/office/officeart/2008/layout/NameandTitleOrganizationalChart"/>
    <dgm:cxn modelId="{3BE444E3-5E18-443B-80B6-9A4D017EA98E}" type="presParOf" srcId="{5E84640F-B1A6-4E2A-B77D-241BFDBB1F95}" destId="{9FC0C8B5-7386-4829-BB9C-30ECD09A5047}" srcOrd="0" destOrd="0" presId="urn:microsoft.com/office/officeart/2008/layout/NameandTitleOrganizationalChart"/>
    <dgm:cxn modelId="{7EF025AA-1B59-4EEA-9CD8-30F4DAFE1771}" type="presParOf" srcId="{9FC0C8B5-7386-4829-BB9C-30ECD09A5047}" destId="{DAAD4D59-89D7-4A46-B7A6-F4BAB8F1AB61}" srcOrd="0" destOrd="0" presId="urn:microsoft.com/office/officeart/2008/layout/NameandTitleOrganizationalChart"/>
    <dgm:cxn modelId="{8D626C40-A21B-4091-9B96-6E57C0F9E96A}" type="presParOf" srcId="{DAAD4D59-89D7-4A46-B7A6-F4BAB8F1AB61}" destId="{67CC25AC-F387-4D85-8CEC-888416786375}" srcOrd="0" destOrd="0" presId="urn:microsoft.com/office/officeart/2008/layout/NameandTitleOrganizationalChart"/>
    <dgm:cxn modelId="{2A5D9E6B-26A2-4674-ADC4-4DBBD6533CF0}" type="presParOf" srcId="{DAAD4D59-89D7-4A46-B7A6-F4BAB8F1AB61}" destId="{716335D0-1BF4-4389-9353-9858933AA483}" srcOrd="1" destOrd="0" presId="urn:microsoft.com/office/officeart/2008/layout/NameandTitleOrganizationalChart"/>
    <dgm:cxn modelId="{C5BAF52E-7D6A-4D9C-81F2-92985B17A8DD}" type="presParOf" srcId="{DAAD4D59-89D7-4A46-B7A6-F4BAB8F1AB61}" destId="{68EA2B65-7965-4A6A-9871-C160CC5C090D}" srcOrd="2" destOrd="0" presId="urn:microsoft.com/office/officeart/2008/layout/NameandTitleOrganizationalChart"/>
    <dgm:cxn modelId="{B443E0D3-19F5-42C9-A521-6F6407C0939A}" type="presParOf" srcId="{9FC0C8B5-7386-4829-BB9C-30ECD09A5047}" destId="{7262099C-467D-4889-A5B7-D47B96B5C652}" srcOrd="1" destOrd="0" presId="urn:microsoft.com/office/officeart/2008/layout/NameandTitleOrganizationalChart"/>
    <dgm:cxn modelId="{26AAD54F-452D-458B-9613-11C9CF0161EC}" type="presParOf" srcId="{7262099C-467D-4889-A5B7-D47B96B5C652}" destId="{CB607E47-B4AF-412E-A19A-D0D58191BFA4}" srcOrd="0" destOrd="0" presId="urn:microsoft.com/office/officeart/2008/layout/NameandTitleOrganizationalChart"/>
    <dgm:cxn modelId="{61F43399-42B6-4515-B6B0-88EFCDBCECD6}" type="presParOf" srcId="{7262099C-467D-4889-A5B7-D47B96B5C652}" destId="{23C5988E-164E-4C41-ADCC-7002E7EA761A}" srcOrd="1" destOrd="0" presId="urn:microsoft.com/office/officeart/2008/layout/NameandTitleOrganizationalChart"/>
    <dgm:cxn modelId="{9517A897-80B4-44E6-AC69-270DD0385154}" type="presParOf" srcId="{23C5988E-164E-4C41-ADCC-7002E7EA761A}" destId="{D1291B03-0067-4FA2-AA61-3D4E970C0966}" srcOrd="0" destOrd="0" presId="urn:microsoft.com/office/officeart/2008/layout/NameandTitleOrganizationalChart"/>
    <dgm:cxn modelId="{FEBDB45B-74D7-4F5C-9E02-09534D122DD0}" type="presParOf" srcId="{D1291B03-0067-4FA2-AA61-3D4E970C0966}" destId="{58F5DA16-21BB-40F0-B261-95FC0F0D8BCA}" srcOrd="0" destOrd="0" presId="urn:microsoft.com/office/officeart/2008/layout/NameandTitleOrganizationalChart"/>
    <dgm:cxn modelId="{53B495A2-2B15-41E3-AF22-1CF777B65136}" type="presParOf" srcId="{D1291B03-0067-4FA2-AA61-3D4E970C0966}" destId="{67CC7944-F409-41D7-8000-7FB73F492127}" srcOrd="1" destOrd="0" presId="urn:microsoft.com/office/officeart/2008/layout/NameandTitleOrganizationalChart"/>
    <dgm:cxn modelId="{E13B330D-A20B-40ED-ACF1-8D8822F33ADF}" type="presParOf" srcId="{D1291B03-0067-4FA2-AA61-3D4E970C0966}" destId="{41734E48-43E0-46A3-966C-6EC7D3988C29}" srcOrd="2" destOrd="0" presId="urn:microsoft.com/office/officeart/2008/layout/NameandTitleOrganizationalChart"/>
    <dgm:cxn modelId="{AA1FFE21-B652-48F2-ACD7-343FE3916116}" type="presParOf" srcId="{23C5988E-164E-4C41-ADCC-7002E7EA761A}" destId="{25935AC7-42C4-44CE-A1B9-844FD7CCBBC3}" srcOrd="1" destOrd="0" presId="urn:microsoft.com/office/officeart/2008/layout/NameandTitleOrganizationalChart"/>
    <dgm:cxn modelId="{999D3B50-483B-4569-8DD7-6A2938E6375C}" type="presParOf" srcId="{23C5988E-164E-4C41-ADCC-7002E7EA761A}" destId="{6862DC4B-33F1-43A0-95E0-693C50C7D510}" srcOrd="2" destOrd="0" presId="urn:microsoft.com/office/officeart/2008/layout/NameandTitleOrganizationalChart"/>
    <dgm:cxn modelId="{65B44B34-258D-44EB-9C26-7D3A97943D36}" type="presParOf" srcId="{7262099C-467D-4889-A5B7-D47B96B5C652}" destId="{515BA308-DED6-48D1-B061-B8B18C56586B}" srcOrd="2" destOrd="0" presId="urn:microsoft.com/office/officeart/2008/layout/NameandTitleOrganizationalChart"/>
    <dgm:cxn modelId="{43262BBC-FAE0-49AB-970A-9A4DE39414F7}" type="presParOf" srcId="{7262099C-467D-4889-A5B7-D47B96B5C652}" destId="{4CA5341A-B5B0-4169-A65B-4E0B81E4C5A5}" srcOrd="3" destOrd="0" presId="urn:microsoft.com/office/officeart/2008/layout/NameandTitleOrganizationalChart"/>
    <dgm:cxn modelId="{35CF5CEA-0058-4B1F-8CF8-9FD029CEBAC3}" type="presParOf" srcId="{4CA5341A-B5B0-4169-A65B-4E0B81E4C5A5}" destId="{E26CBB5D-14E2-4F6D-A8C6-09D4F95AEF12}" srcOrd="0" destOrd="0" presId="urn:microsoft.com/office/officeart/2008/layout/NameandTitleOrganizationalChart"/>
    <dgm:cxn modelId="{05769DDD-DE1F-4641-AFDB-6A0244E2A915}" type="presParOf" srcId="{E26CBB5D-14E2-4F6D-A8C6-09D4F95AEF12}" destId="{7B3E8989-ED5B-4385-92E9-8A9A6D205D21}" srcOrd="0" destOrd="0" presId="urn:microsoft.com/office/officeart/2008/layout/NameandTitleOrganizationalChart"/>
    <dgm:cxn modelId="{E5134A29-2702-42A3-B287-1B5FD2CB2A59}" type="presParOf" srcId="{E26CBB5D-14E2-4F6D-A8C6-09D4F95AEF12}" destId="{54FB9D60-DFF2-45A1-B5AB-2DA17A2A5BC0}" srcOrd="1" destOrd="0" presId="urn:microsoft.com/office/officeart/2008/layout/NameandTitleOrganizationalChart"/>
    <dgm:cxn modelId="{9D8A0A2C-8FAF-42FC-8DEA-C7CF7E69CC67}" type="presParOf" srcId="{E26CBB5D-14E2-4F6D-A8C6-09D4F95AEF12}" destId="{66290181-495A-4385-856E-7D9A93965B24}" srcOrd="2" destOrd="0" presId="urn:microsoft.com/office/officeart/2008/layout/NameandTitleOrganizationalChart"/>
    <dgm:cxn modelId="{117824B7-F13B-4A2D-BE68-A0DD7CC4707D}" type="presParOf" srcId="{4CA5341A-B5B0-4169-A65B-4E0B81E4C5A5}" destId="{C9BC7188-5701-4814-804F-9A6E590F2C31}" srcOrd="1" destOrd="0" presId="urn:microsoft.com/office/officeart/2008/layout/NameandTitleOrganizationalChart"/>
    <dgm:cxn modelId="{80ED5E01-30D2-4CA9-BD16-BFB8D45A409F}" type="presParOf" srcId="{4CA5341A-B5B0-4169-A65B-4E0B81E4C5A5}" destId="{CEDFAAD6-1B96-42E8-95A7-7549A72C50A5}" srcOrd="2" destOrd="0" presId="urn:microsoft.com/office/officeart/2008/layout/NameandTitleOrganizationalChart"/>
    <dgm:cxn modelId="{68E90486-6CA2-4EF6-AF17-AF39AA987EF8}" type="presParOf" srcId="{7262099C-467D-4889-A5B7-D47B96B5C652}" destId="{8B521E25-0AA2-4131-9842-0FBEFC28FCE2}" srcOrd="4" destOrd="0" presId="urn:microsoft.com/office/officeart/2008/layout/NameandTitleOrganizationalChart"/>
    <dgm:cxn modelId="{04FDD6C5-0B94-47FE-AFF6-475801B35E98}" type="presParOf" srcId="{7262099C-467D-4889-A5B7-D47B96B5C652}" destId="{67F7D468-E459-4B2B-82C2-DA6646E8FFB9}" srcOrd="5" destOrd="0" presId="urn:microsoft.com/office/officeart/2008/layout/NameandTitleOrganizationalChart"/>
    <dgm:cxn modelId="{230ACFDE-7800-4D92-ABA5-719AAD742A9C}" type="presParOf" srcId="{67F7D468-E459-4B2B-82C2-DA6646E8FFB9}" destId="{2EF7CA1B-8C90-4C48-914D-FF4467500A09}" srcOrd="0" destOrd="0" presId="urn:microsoft.com/office/officeart/2008/layout/NameandTitleOrganizationalChart"/>
    <dgm:cxn modelId="{B0374EC9-F259-4361-9CB1-C88E09B2E5A2}" type="presParOf" srcId="{2EF7CA1B-8C90-4C48-914D-FF4467500A09}" destId="{C7207627-765E-4A72-9006-08508A40F47F}" srcOrd="0" destOrd="0" presId="urn:microsoft.com/office/officeart/2008/layout/NameandTitleOrganizationalChart"/>
    <dgm:cxn modelId="{7D8244CD-A736-417A-9670-DC79D5921A65}" type="presParOf" srcId="{2EF7CA1B-8C90-4C48-914D-FF4467500A09}" destId="{9417523F-C465-410E-AB1C-6EA745531D06}" srcOrd="1" destOrd="0" presId="urn:microsoft.com/office/officeart/2008/layout/NameandTitleOrganizationalChart"/>
    <dgm:cxn modelId="{EFFEC4C5-FEC0-4A39-8BF4-B6005A0E2DBA}" type="presParOf" srcId="{2EF7CA1B-8C90-4C48-914D-FF4467500A09}" destId="{2E1EA7A9-AA85-4186-813C-21D1B8E4B0D1}" srcOrd="2" destOrd="0" presId="urn:microsoft.com/office/officeart/2008/layout/NameandTitleOrganizationalChart"/>
    <dgm:cxn modelId="{AC52B4D4-0FAE-48C8-A308-DD7F5D4FD760}" type="presParOf" srcId="{67F7D468-E459-4B2B-82C2-DA6646E8FFB9}" destId="{EAC08E23-9672-45AD-87EA-959D387E8FDF}" srcOrd="1" destOrd="0" presId="urn:microsoft.com/office/officeart/2008/layout/NameandTitleOrganizationalChart"/>
    <dgm:cxn modelId="{0231BC16-8549-41E9-9113-79FE8501426F}" type="presParOf" srcId="{67F7D468-E459-4B2B-82C2-DA6646E8FFB9}" destId="{0D70B35F-1811-4D0D-80DE-4B791D199E18}" srcOrd="2" destOrd="0" presId="urn:microsoft.com/office/officeart/2008/layout/NameandTitleOrganizationalChart"/>
    <dgm:cxn modelId="{912C443F-A749-47AC-8EB0-2D2F8BA344BF}" type="presParOf" srcId="{9FC0C8B5-7386-4829-BB9C-30ECD09A5047}" destId="{DAB459F6-E793-4510-A4C3-47638D2EB24C}" srcOrd="2" destOrd="0" presId="urn:microsoft.com/office/officeart/2008/layout/NameandTitleOrganizationalChart"/>
    <dgm:cxn modelId="{261BE5EE-A286-46CD-9C44-64C6EB43146C}" type="presParOf" srcId="{DAB459F6-E793-4510-A4C3-47638D2EB24C}" destId="{1493CA9D-91E4-49D7-90E8-B0C7E40B2030}" srcOrd="0" destOrd="0" presId="urn:microsoft.com/office/officeart/2008/layout/NameandTitleOrganizationalChart"/>
    <dgm:cxn modelId="{8619B423-FD8B-4CCC-B5D8-3C3F0431DCA1}" type="presParOf" srcId="{DAB459F6-E793-4510-A4C3-47638D2EB24C}" destId="{9F72FC25-4D29-40B6-9E09-BAC3DDACF6BF}" srcOrd="1" destOrd="0" presId="urn:microsoft.com/office/officeart/2008/layout/NameandTitleOrganizationalChart"/>
    <dgm:cxn modelId="{F0E0A4A7-5DA6-4512-B491-0BC1FBFD4B14}" type="presParOf" srcId="{9F72FC25-4D29-40B6-9E09-BAC3DDACF6BF}" destId="{67412038-0B72-4F93-82EC-0D4B1B0EE8A2}" srcOrd="0" destOrd="0" presId="urn:microsoft.com/office/officeart/2008/layout/NameandTitleOrganizationalChart"/>
    <dgm:cxn modelId="{EC91EEB1-B7FB-4391-93AB-DBBB23A485F5}" type="presParOf" srcId="{67412038-0B72-4F93-82EC-0D4B1B0EE8A2}" destId="{B2E1EF22-6421-48EC-8CE7-CFAACE9F45B6}" srcOrd="0" destOrd="0" presId="urn:microsoft.com/office/officeart/2008/layout/NameandTitleOrganizationalChart"/>
    <dgm:cxn modelId="{6663561F-7555-457A-A18F-B2DA40E80570}" type="presParOf" srcId="{67412038-0B72-4F93-82EC-0D4B1B0EE8A2}" destId="{8DD88566-99DF-403B-AFAE-80EB7A1C0C69}" srcOrd="1" destOrd="0" presId="urn:microsoft.com/office/officeart/2008/layout/NameandTitleOrganizationalChart"/>
    <dgm:cxn modelId="{4E13DDED-07C6-4620-914F-2BEDE35D6CFF}" type="presParOf" srcId="{67412038-0B72-4F93-82EC-0D4B1B0EE8A2}" destId="{13B6B236-07C3-4456-B7A6-5F521848BC5B}" srcOrd="2" destOrd="0" presId="urn:microsoft.com/office/officeart/2008/layout/NameandTitleOrganizationalChart"/>
    <dgm:cxn modelId="{42C68C9A-0745-48FE-B76F-225139CF7C1F}" type="presParOf" srcId="{9F72FC25-4D29-40B6-9E09-BAC3DDACF6BF}" destId="{BBD37B2B-642F-4878-81EA-8928B9C2AD53}" srcOrd="1" destOrd="0" presId="urn:microsoft.com/office/officeart/2008/layout/NameandTitleOrganizationalChart"/>
    <dgm:cxn modelId="{0332E4B5-278E-46A8-B9F2-B9AD5E99B610}" type="presParOf" srcId="{9F72FC25-4D29-40B6-9E09-BAC3DDACF6BF}" destId="{7472C71E-8488-4691-A472-42786B41A801}" srcOrd="2" destOrd="0" presId="urn:microsoft.com/office/officeart/2008/layout/NameandTitleOrganizationalChart"/>
    <dgm:cxn modelId="{9777D794-4FFA-4B54-99E6-4569066FB744}" type="presParOf" srcId="{DAB459F6-E793-4510-A4C3-47638D2EB24C}" destId="{1719877D-DC87-476C-A8CD-512268ECB782}" srcOrd="2" destOrd="0" presId="urn:microsoft.com/office/officeart/2008/layout/NameandTitleOrganizationalChart"/>
    <dgm:cxn modelId="{06FFA7FA-5380-4473-8A8D-F272BEA0BAFD}" type="presParOf" srcId="{DAB459F6-E793-4510-A4C3-47638D2EB24C}" destId="{F10FA71E-CC5B-4410-AE7A-6B58DB1BCEB5}" srcOrd="3" destOrd="0" presId="urn:microsoft.com/office/officeart/2008/layout/NameandTitleOrganizationalChart"/>
    <dgm:cxn modelId="{5A37952D-F8C2-422F-BEE5-E08C0EA3A587}" type="presParOf" srcId="{F10FA71E-CC5B-4410-AE7A-6B58DB1BCEB5}" destId="{037E132A-2F60-49F9-91AC-2D8EE253F63D}" srcOrd="0" destOrd="0" presId="urn:microsoft.com/office/officeart/2008/layout/NameandTitleOrganizationalChart"/>
    <dgm:cxn modelId="{B74A1F97-6375-44B1-919D-DE0D5364DFF0}" type="presParOf" srcId="{037E132A-2F60-49F9-91AC-2D8EE253F63D}" destId="{D5B401AD-C3E0-42B3-9FED-0B3DA5452B5E}" srcOrd="0" destOrd="0" presId="urn:microsoft.com/office/officeart/2008/layout/NameandTitleOrganizationalChart"/>
    <dgm:cxn modelId="{47C89531-8634-41D1-8957-A9F59E938763}" type="presParOf" srcId="{037E132A-2F60-49F9-91AC-2D8EE253F63D}" destId="{6B2F37EB-BE27-4101-9931-FC1E2D808A16}" srcOrd="1" destOrd="0" presId="urn:microsoft.com/office/officeart/2008/layout/NameandTitleOrganizationalChart"/>
    <dgm:cxn modelId="{0DA27A3F-A72F-4E11-9A5F-73B46833C8D1}" type="presParOf" srcId="{037E132A-2F60-49F9-91AC-2D8EE253F63D}" destId="{44B3A6E4-83DD-4EFF-981C-396AF8138E48}" srcOrd="2" destOrd="0" presId="urn:microsoft.com/office/officeart/2008/layout/NameandTitleOrganizationalChart"/>
    <dgm:cxn modelId="{B0D863AD-4CA4-44E2-B651-0D313EB3A8D9}" type="presParOf" srcId="{F10FA71E-CC5B-4410-AE7A-6B58DB1BCEB5}" destId="{2B2EC718-332D-4A21-88E3-2D210A5606D4}" srcOrd="1" destOrd="0" presId="urn:microsoft.com/office/officeart/2008/layout/NameandTitleOrganizationalChart"/>
    <dgm:cxn modelId="{196A05EE-1CDF-4839-B0A7-CD1DCBA1F6CC}" type="presParOf" srcId="{F10FA71E-CC5B-4410-AE7A-6B58DB1BCEB5}" destId="{1D5AC8C0-CCC0-4907-8D8B-863DD35B466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19877D-DC87-476C-A8CD-512268ECB782}">
      <dsp:nvSpPr>
        <dsp:cNvPr id="0" name=""/>
        <dsp:cNvSpPr/>
      </dsp:nvSpPr>
      <dsp:spPr>
        <a:xfrm>
          <a:off x="4214386" y="553706"/>
          <a:ext cx="1116643" cy="575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776"/>
              </a:lnTo>
              <a:lnTo>
                <a:pt x="1116643" y="575776"/>
              </a:lnTo>
            </a:path>
          </a:pathLst>
        </a:custGeom>
        <a:noFill/>
        <a:ln w="425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3CA9D-91E4-49D7-90E8-B0C7E40B2030}">
      <dsp:nvSpPr>
        <dsp:cNvPr id="0" name=""/>
        <dsp:cNvSpPr/>
      </dsp:nvSpPr>
      <dsp:spPr>
        <a:xfrm>
          <a:off x="1838521" y="553706"/>
          <a:ext cx="2375864" cy="587385"/>
        </a:xfrm>
        <a:custGeom>
          <a:avLst/>
          <a:gdLst/>
          <a:ahLst/>
          <a:cxnLst/>
          <a:rect l="0" t="0" r="0" b="0"/>
          <a:pathLst>
            <a:path>
              <a:moveTo>
                <a:pt x="2375864" y="0"/>
              </a:moveTo>
              <a:lnTo>
                <a:pt x="2375864" y="587385"/>
              </a:lnTo>
              <a:lnTo>
                <a:pt x="0" y="587385"/>
              </a:lnTo>
            </a:path>
          </a:pathLst>
        </a:custGeom>
        <a:noFill/>
        <a:ln w="425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21E25-0AA2-4131-9842-0FBEFC28FCE2}">
      <dsp:nvSpPr>
        <dsp:cNvPr id="0" name=""/>
        <dsp:cNvSpPr/>
      </dsp:nvSpPr>
      <dsp:spPr>
        <a:xfrm>
          <a:off x="3912907" y="553706"/>
          <a:ext cx="301478" cy="2110590"/>
        </a:xfrm>
        <a:custGeom>
          <a:avLst/>
          <a:gdLst/>
          <a:ahLst/>
          <a:cxnLst/>
          <a:rect l="0" t="0" r="0" b="0"/>
          <a:pathLst>
            <a:path>
              <a:moveTo>
                <a:pt x="301478" y="0"/>
              </a:moveTo>
              <a:lnTo>
                <a:pt x="301478" y="1958935"/>
              </a:lnTo>
              <a:lnTo>
                <a:pt x="0" y="1958935"/>
              </a:lnTo>
              <a:lnTo>
                <a:pt x="0" y="2110590"/>
              </a:lnTo>
            </a:path>
          </a:pathLst>
        </a:custGeom>
        <a:noFill/>
        <a:ln w="425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BA308-DED6-48D1-B061-B8B18C56586B}">
      <dsp:nvSpPr>
        <dsp:cNvPr id="0" name=""/>
        <dsp:cNvSpPr/>
      </dsp:nvSpPr>
      <dsp:spPr>
        <a:xfrm>
          <a:off x="4214386" y="553706"/>
          <a:ext cx="2260310" cy="1678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887"/>
              </a:lnTo>
              <a:lnTo>
                <a:pt x="2260310" y="1526887"/>
              </a:lnTo>
              <a:lnTo>
                <a:pt x="2260310" y="1678542"/>
              </a:lnTo>
            </a:path>
          </a:pathLst>
        </a:custGeom>
        <a:noFill/>
        <a:ln w="425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07E47-B4AF-412E-A19A-D0D58191BFA4}">
      <dsp:nvSpPr>
        <dsp:cNvPr id="0" name=""/>
        <dsp:cNvSpPr/>
      </dsp:nvSpPr>
      <dsp:spPr>
        <a:xfrm>
          <a:off x="1259588" y="553706"/>
          <a:ext cx="2954797" cy="2038582"/>
        </a:xfrm>
        <a:custGeom>
          <a:avLst/>
          <a:gdLst/>
          <a:ahLst/>
          <a:cxnLst/>
          <a:rect l="0" t="0" r="0" b="0"/>
          <a:pathLst>
            <a:path>
              <a:moveTo>
                <a:pt x="2954797" y="0"/>
              </a:moveTo>
              <a:lnTo>
                <a:pt x="2954797" y="1886927"/>
              </a:lnTo>
              <a:lnTo>
                <a:pt x="0" y="1886927"/>
              </a:lnTo>
              <a:lnTo>
                <a:pt x="0" y="2038582"/>
              </a:lnTo>
            </a:path>
          </a:pathLst>
        </a:custGeom>
        <a:noFill/>
        <a:ln w="425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C25AC-F387-4D85-8CEC-888416786375}">
      <dsp:nvSpPr>
        <dsp:cNvPr id="0" name=""/>
        <dsp:cNvSpPr/>
      </dsp:nvSpPr>
      <dsp:spPr>
        <a:xfrm>
          <a:off x="3028168" y="92215"/>
          <a:ext cx="2372435" cy="46149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91715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Досмухамбетов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И.Е.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28168" y="92215"/>
        <a:ext cx="2372435" cy="461491"/>
      </dsp:txXfrm>
    </dsp:sp>
    <dsp:sp modelId="{716335D0-1BF4-4389-9353-9858933AA483}">
      <dsp:nvSpPr>
        <dsp:cNvPr id="0" name=""/>
        <dsp:cNvSpPr/>
      </dsp:nvSpPr>
      <dsp:spPr>
        <a:xfrm>
          <a:off x="2664295" y="527774"/>
          <a:ext cx="2913256" cy="3198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Директор Разреза Богатырь/ Спонсор проекта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64295" y="527774"/>
        <a:ext cx="2913256" cy="319810"/>
      </dsp:txXfrm>
    </dsp:sp>
    <dsp:sp modelId="{58F5DA16-21BB-40F0-B261-95FC0F0D8BCA}">
      <dsp:nvSpPr>
        <dsp:cNvPr id="0" name=""/>
        <dsp:cNvSpPr/>
      </dsp:nvSpPr>
      <dsp:spPr>
        <a:xfrm>
          <a:off x="553318" y="2592289"/>
          <a:ext cx="1412540" cy="59233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9171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Пешков П.Н.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3318" y="2592289"/>
        <a:ext cx="1412540" cy="592332"/>
      </dsp:txXfrm>
    </dsp:sp>
    <dsp:sp modelId="{67CC7944-F409-41D7-8000-7FB73F492127}">
      <dsp:nvSpPr>
        <dsp:cNvPr id="0" name=""/>
        <dsp:cNvSpPr/>
      </dsp:nvSpPr>
      <dsp:spPr>
        <a:xfrm>
          <a:off x="573557" y="3023055"/>
          <a:ext cx="1293384" cy="5053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Главный механик/ Инициатор проекта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3557" y="3023055"/>
        <a:ext cx="1293384" cy="505336"/>
      </dsp:txXfrm>
    </dsp:sp>
    <dsp:sp modelId="{7B3E8989-ED5B-4385-92E9-8A9A6D205D21}">
      <dsp:nvSpPr>
        <dsp:cNvPr id="0" name=""/>
        <dsp:cNvSpPr/>
      </dsp:nvSpPr>
      <dsp:spPr>
        <a:xfrm>
          <a:off x="5494258" y="2232249"/>
          <a:ext cx="1960877" cy="85184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9171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Орлов Т.М.,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Кузьменко Д.В.,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>
              <a:latin typeface="Times New Roman" pitchFamily="18" charset="0"/>
              <a:cs typeface="Times New Roman" pitchFamily="18" charset="0"/>
            </a:rPr>
            <a:t>Авраменко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 С.А., Каримов  Ж.А., Козаков Д.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94258" y="2232249"/>
        <a:ext cx="1960877" cy="851845"/>
      </dsp:txXfrm>
    </dsp:sp>
    <dsp:sp modelId="{54FB9D60-DFF2-45A1-B5AB-2DA17A2A5BC0}">
      <dsp:nvSpPr>
        <dsp:cNvPr id="0" name=""/>
        <dsp:cNvSpPr/>
      </dsp:nvSpPr>
      <dsp:spPr>
        <a:xfrm>
          <a:off x="5804380" y="3024335"/>
          <a:ext cx="1341751" cy="4504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Команда проекта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04380" y="3024335"/>
        <a:ext cx="1341751" cy="450463"/>
      </dsp:txXfrm>
    </dsp:sp>
    <dsp:sp modelId="{C7207627-765E-4A72-9006-08508A40F47F}">
      <dsp:nvSpPr>
        <dsp:cNvPr id="0" name=""/>
        <dsp:cNvSpPr/>
      </dsp:nvSpPr>
      <dsp:spPr>
        <a:xfrm>
          <a:off x="3168356" y="2664297"/>
          <a:ext cx="1489102" cy="3525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9171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Кузьминых В.В. 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8356" y="2664297"/>
        <a:ext cx="1489102" cy="352546"/>
      </dsp:txXfrm>
    </dsp:sp>
    <dsp:sp modelId="{9417523F-C465-410E-AB1C-6EA745531D06}">
      <dsp:nvSpPr>
        <dsp:cNvPr id="0" name=""/>
        <dsp:cNvSpPr/>
      </dsp:nvSpPr>
      <dsp:spPr>
        <a:xfrm>
          <a:off x="3240356" y="3024336"/>
          <a:ext cx="1422542" cy="4535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Электрослесарь  ЦРГО / Менеджер проекта</a:t>
          </a:r>
        </a:p>
      </dsp:txBody>
      <dsp:txXfrm>
        <a:off x="3240356" y="3024336"/>
        <a:ext cx="1422542" cy="453578"/>
      </dsp:txXfrm>
    </dsp:sp>
    <dsp:sp modelId="{B2E1EF22-6421-48EC-8CE7-CFAACE9F45B6}">
      <dsp:nvSpPr>
        <dsp:cNvPr id="0" name=""/>
        <dsp:cNvSpPr/>
      </dsp:nvSpPr>
      <dsp:spPr>
        <a:xfrm>
          <a:off x="0" y="876057"/>
          <a:ext cx="1838521" cy="53006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91715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Мойса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С.П.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76057"/>
        <a:ext cx="1838521" cy="530067"/>
      </dsp:txXfrm>
    </dsp:sp>
    <dsp:sp modelId="{8DD88566-99DF-403B-AFAE-80EB7A1C0C69}">
      <dsp:nvSpPr>
        <dsp:cNvPr id="0" name=""/>
        <dsp:cNvSpPr/>
      </dsp:nvSpPr>
      <dsp:spPr>
        <a:xfrm>
          <a:off x="0" y="1376955"/>
          <a:ext cx="4045216" cy="2499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Заместитель  финансового директора / Финансовый представитель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76955"/>
        <a:ext cx="4045216" cy="249971"/>
      </dsp:txXfrm>
    </dsp:sp>
    <dsp:sp modelId="{D5B401AD-C3E0-42B3-9FED-0B3DA5452B5E}">
      <dsp:nvSpPr>
        <dsp:cNvPr id="0" name=""/>
        <dsp:cNvSpPr/>
      </dsp:nvSpPr>
      <dsp:spPr>
        <a:xfrm>
          <a:off x="5331030" y="876057"/>
          <a:ext cx="3165912" cy="5068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91715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Пешков П.Н.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1030" y="876057"/>
        <a:ext cx="3165912" cy="506851"/>
      </dsp:txXfrm>
    </dsp:sp>
    <dsp:sp modelId="{6B2F37EB-BE27-4101-9931-FC1E2D808A16}">
      <dsp:nvSpPr>
        <dsp:cNvPr id="0" name=""/>
        <dsp:cNvSpPr/>
      </dsp:nvSpPr>
      <dsp:spPr>
        <a:xfrm>
          <a:off x="4535500" y="1324453"/>
          <a:ext cx="3961442" cy="2325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  Главный механик/ Владелец процесса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35500" y="1324453"/>
        <a:ext cx="3961442" cy="232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B12B1-665D-4301-99AC-A5CC52CB6FD4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FB58F-6EDA-4A59-8FBD-023A7D9F01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917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FB58F-6EDA-4A59-8FBD-023A7D9F01E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45437A-07F0-4199-B19C-3CD0B16E0CFB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DC4184-AF29-41E1-B1FF-6CFA6D2EE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5373216"/>
            <a:ext cx="676875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322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</a:rPr>
              <a:t>Проект А3 </a:t>
            </a:r>
            <a:br>
              <a:rPr lang="ru-RU" sz="2800" i="1" dirty="0" smtClean="0">
                <a:solidFill>
                  <a:schemeClr val="tx1"/>
                </a:solidFill>
              </a:rPr>
            </a:br>
            <a:r>
              <a:rPr lang="ru-RU" sz="2800" i="1" dirty="0" smtClean="0">
                <a:solidFill>
                  <a:schemeClr val="tx1"/>
                </a:solidFill>
              </a:rPr>
              <a:t>Разрез «Богатырь»</a:t>
            </a:r>
            <a:br>
              <a:rPr lang="ru-RU" sz="2800" i="1" dirty="0" smtClean="0">
                <a:solidFill>
                  <a:schemeClr val="tx1"/>
                </a:solidFill>
              </a:rPr>
            </a:br>
            <a:r>
              <a:rPr lang="ru-RU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Адаптация редукторов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14LA1-315-12.5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б/у привода конвейеров на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привод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экскаваторов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SRS(k)-2000</a:t>
            </a:r>
            <a:r>
              <a:rPr lang="ru-RU" sz="32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i="1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Картинки по запросу разреза богатырь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48680"/>
            <a:ext cx="1732195" cy="59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Схема 3"/>
          <p:cNvGraphicFramePr/>
          <p:nvPr/>
        </p:nvGraphicFramePr>
        <p:xfrm>
          <a:off x="323528" y="2996952"/>
          <a:ext cx="8496943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392488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pPr>
              <a:spcBef>
                <a:spcPct val="0"/>
              </a:spcBef>
              <a:buNone/>
            </a:pP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Бизнес случай:</a:t>
            </a:r>
          </a:p>
          <a:p>
            <a:pPr>
              <a:spcBef>
                <a:spcPct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Работа экскаватора роторного конвейера вместо двух приводов допускается при снижении производительности экскаватора до 50% и увеличение погрузки порожного состава. При этом оставшийся привод работает с превышением номинальной мощности на 25%, что приводит к его выходу из строя.</a:t>
            </a:r>
          </a:p>
          <a:p>
            <a:pPr>
              <a:spcBef>
                <a:spcPct val="0"/>
              </a:spcBef>
              <a:buNone/>
            </a:pPr>
            <a:endParaRPr lang="ru-RU" sz="1600" dirty="0" smtClean="0"/>
          </a:p>
          <a:p>
            <a:pPr>
              <a:spcBef>
                <a:spcPct val="0"/>
              </a:spcBef>
              <a:buNone/>
            </a:pP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Корневые причины:</a:t>
            </a:r>
          </a:p>
          <a:p>
            <a:pPr>
              <a:spcBef>
                <a:spcPct val="0"/>
              </a:spcBef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Затраты на закуп запасных частей и ремонта редукторов.</a:t>
            </a:r>
          </a:p>
          <a:p>
            <a:pPr>
              <a:spcBef>
                <a:spcPct val="0"/>
              </a:spcBef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     Наличие резервных редукторов предназначенных на другие приводные барабаны другой модификации.</a:t>
            </a:r>
          </a:p>
          <a:p>
            <a:pPr>
              <a:spcBef>
                <a:spcPct val="0"/>
              </a:spcBef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  <a:endParaRPr lang="en-US" sz="1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Восстановление производительности экскаватора и оптимизировать работу привода до номинальной мощности.</a:t>
            </a:r>
          </a:p>
          <a:p>
            <a:pPr>
              <a:spcBef>
                <a:spcPct val="0"/>
              </a:spcBef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     Произвести адаптацию редукторов в резерве для их возможности посадки на приводные барабаны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SRS(k)-2000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№1105,1106.</a:t>
            </a:r>
          </a:p>
          <a:p>
            <a:pPr>
              <a:spcBef>
                <a:spcPct val="0"/>
              </a:spcBef>
              <a:buNone/>
            </a:pP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08912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Описание возможности для улучшения.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Выработанные решения: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78904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Произвели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адаптацию резервных редукторов для посадки на привода барабанов  экскаваторов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SRS(k)-2000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№ 1105,1106 путем изготовления переходных конусных втулок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Вовлекли в производство 4 резервных редуктора снятых с модернизированных роторных экскаваторов.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Установка площадки крепления для редукторов.</a:t>
            </a: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172819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84784"/>
            <a:ext cx="380842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1484784"/>
            <a:ext cx="172819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183880" cy="648072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внедрения</a:t>
            </a:r>
            <a:r>
              <a:rPr lang="ru-RU" sz="2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внедрения</a:t>
            </a:r>
            <a:r>
              <a:rPr lang="ru-RU" sz="2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решения.</a:t>
            </a:r>
            <a:r>
              <a:rPr lang="ru-RU" sz="2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решения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9552" y="476672"/>
            <a:ext cx="8183880" cy="648072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Визуализация состояния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6680094"/>
              </p:ext>
            </p:extLst>
          </p:nvPr>
        </p:nvGraphicFramePr>
        <p:xfrm>
          <a:off x="467544" y="2132856"/>
          <a:ext cx="8280920" cy="2194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248472"/>
              </a:tblGrid>
              <a:tr h="888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Сложность восстановления механических маслонасосов.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Исключение затрат на ремонт и восстановления механических маслонасосов.</a:t>
                      </a:r>
                    </a:p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2796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Затраты на закуп запасных частей и ремонта маслонасосов и редукторов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Редуктора модернизированных экскаваторов б/у без маслонасосов с системой смазки само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разбрызгивания.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Справка о достигнутом годовом экономическом эффекте</a:t>
            </a:r>
            <a:endParaRPr lang="ru-RU" dirty="0"/>
          </a:p>
        </p:txBody>
      </p:sp>
      <p:pic>
        <p:nvPicPr>
          <p:cNvPr id="5" name="Picture 3" descr="D:\Users\bptu47n\Desktop\Адаптация редукторов\8 РЭ А3 Адаптация редукторов привода конвейеров на привод экскаваторов SRS(k)-2000 №1105, 1106_page-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80920" cy="5903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2466</TotalTime>
  <Words>264</Words>
  <Application>Microsoft Office PowerPoint</Application>
  <PresentationFormat>Экран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Проект А3  Разрез «Богатырь» «Адаптация редукторов 14LA1-315-12.5 б/у привода конвейеров на привод экскаваторов SRS(k)-2000»</vt:lpstr>
      <vt:lpstr> Описание возможности для улучшения.</vt:lpstr>
      <vt:lpstr> Выработанные решения:</vt:lpstr>
      <vt:lpstr>                  До внедрения                                                         После внедрения                        решения.                                                                    решения.</vt:lpstr>
      <vt:lpstr>Справка о достигнутом годовом экономическом эффекте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Ремонт  собственными силами узлов и агрегатов автотранспорта: передних осей, задних мостов и коробок передач.</dc:title>
  <dc:creator>ps11</dc:creator>
  <cp:lastModifiedBy>bptu47</cp:lastModifiedBy>
  <cp:revision>142</cp:revision>
  <dcterms:created xsi:type="dcterms:W3CDTF">2020-12-24T07:03:48Z</dcterms:created>
  <dcterms:modified xsi:type="dcterms:W3CDTF">2021-03-17T04:06:58Z</dcterms:modified>
</cp:coreProperties>
</file>