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3" r:id="rId8"/>
    <p:sldId id="265" r:id="rId9"/>
    <p:sldId id="262" r:id="rId10"/>
    <p:sldId id="268" r:id="rId11"/>
    <p:sldId id="264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Дирекция по ремонту железнодорожного оборудования.</a:t>
            </a:r>
            <a:br>
              <a:rPr lang="ru-RU" dirty="0" smtClean="0"/>
            </a:br>
            <a:r>
              <a:rPr lang="ru-RU" dirty="0" err="1" smtClean="0"/>
              <a:t>Вагонно</a:t>
            </a:r>
            <a:r>
              <a:rPr lang="ru-RU" dirty="0" smtClean="0"/>
              <a:t> ремонтный цех</a:t>
            </a:r>
            <a:endParaRPr lang="ru-RU" dirty="0"/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467544" y="328498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cs typeface="Times New Roman" pitchFamily="18" charset="0"/>
              </a:rPr>
              <a:t>Проект А3: «</a:t>
            </a:r>
            <a:r>
              <a:rPr lang="ru-RU" dirty="0" smtClean="0">
                <a:solidFill>
                  <a:srgbClr val="FF0000"/>
                </a:solidFill>
              </a:rPr>
              <a:t>Снижение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количества выбракованных осей колесных пар</a:t>
            </a:r>
            <a:r>
              <a:rPr lang="ru-RU" sz="3200" dirty="0" smtClean="0">
                <a:solidFill>
                  <a:srgbClr val="FF0000"/>
                </a:solidFill>
                <a:cs typeface="Times New Roman" pitchFamily="18" charset="0"/>
              </a:rPr>
              <a:t>».</a:t>
            </a:r>
            <a:endParaRPr lang="ru-RU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ТОО «Богатырь Комир»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г. Экибастуз 2021год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Desktop\Рафагат излом болтов\Проект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 рассверленном и очищенном отверстие прогоняется  резьба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металлорежущим инструментом (метчик) М20 №1 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Desktop\Рафагат излом болтов\Проект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5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 рассверленном и очищенном отверстие контрольно прогоняется  резьба болтом М20.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525963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За 2020 год было восстановлено 6 осей КП с причиной обрыва головок болтов М20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После внедрения проекта и его отслеживания  был снижен закуп новых осей КП на 6 единиц на 2021 год.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Экономический эффект от внедрения данного предложения составит </a:t>
            </a:r>
            <a:r>
              <a:rPr lang="ru-RU" b="1" dirty="0" smtClean="0">
                <a:solidFill>
                  <a:srgbClr val="C00000"/>
                </a:solidFill>
              </a:rPr>
              <a:t>1 931 534 </a:t>
            </a:r>
            <a:r>
              <a:rPr lang="ru-RU" dirty="0" err="1" smtClean="0">
                <a:solidFill>
                  <a:srgbClr val="00B050"/>
                </a:solidFill>
              </a:rPr>
              <a:t>тг</a:t>
            </a:r>
            <a:r>
              <a:rPr lang="ru-RU" dirty="0" smtClean="0">
                <a:solidFill>
                  <a:srgbClr val="00B050"/>
                </a:solidFill>
              </a:rPr>
              <a:t>. расчет прилагается.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Результат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323528" y="0"/>
            <a:ext cx="8820472" cy="582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rgbClr val="FF0000"/>
                </a:solidFill>
                <a:cs typeface="Times New Roman" pitchFamily="18" charset="0"/>
              </a:rPr>
              <a:t>Тема проекта: </a:t>
            </a:r>
            <a:r>
              <a:rPr lang="ru-RU" sz="2400" dirty="0" smtClean="0"/>
              <a:t>Снижение</a:t>
            </a:r>
            <a:r>
              <a:rPr lang="en-US" sz="2400" dirty="0" smtClean="0"/>
              <a:t> </a:t>
            </a:r>
            <a:r>
              <a:rPr lang="ru-RU" sz="2400" dirty="0" smtClean="0"/>
              <a:t>количества выбракованных осей колесных пар</a:t>
            </a:r>
            <a:endParaRPr lang="ru-RU" sz="2400" dirty="0" smtClean="0">
              <a:cs typeface="Times New Roman" pitchFamily="18" charset="0"/>
            </a:endParaRPr>
          </a:p>
          <a:p>
            <a:endParaRPr lang="ru-RU" sz="2400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r>
              <a:rPr lang="ru-RU" sz="2400" i="1" u="sng" dirty="0" smtClean="0">
                <a:solidFill>
                  <a:srgbClr val="FF0000"/>
                </a:solidFill>
                <a:cs typeface="Times New Roman" pitchFamily="18" charset="0"/>
              </a:rPr>
              <a:t>Менеджер проекта:</a:t>
            </a:r>
            <a:endParaRPr lang="ru-RU" sz="2400" dirty="0" smtClean="0"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Жасуланов Р.Ж</a:t>
            </a:r>
          </a:p>
          <a:p>
            <a:pPr>
              <a:buNone/>
            </a:pPr>
            <a:endParaRPr lang="ru-RU" sz="2400" i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2400" i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rgbClr val="FF0000"/>
                </a:solidFill>
                <a:cs typeface="Times New Roman" pitchFamily="18" charset="0"/>
              </a:rPr>
              <a:t>Инициатор:</a:t>
            </a:r>
            <a:endParaRPr lang="ru-RU" sz="2400" dirty="0" smtClean="0"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Жасуланов Р.Ж</a:t>
            </a:r>
          </a:p>
          <a:p>
            <a:r>
              <a:rPr lang="ru-RU" sz="2400" i="1" u="sng" dirty="0" smtClean="0">
                <a:solidFill>
                  <a:srgbClr val="FF0000"/>
                </a:solidFill>
                <a:cs typeface="Times New Roman" pitchFamily="18" charset="0"/>
              </a:rPr>
              <a:t>Команда </a:t>
            </a:r>
            <a:r>
              <a:rPr lang="ru-RU" sz="2400" i="1" u="sng" dirty="0" err="1" smtClean="0">
                <a:solidFill>
                  <a:srgbClr val="FF0000"/>
                </a:solidFill>
                <a:cs typeface="Times New Roman" pitchFamily="18" charset="0"/>
              </a:rPr>
              <a:t>проекта:</a:t>
            </a:r>
            <a:r>
              <a:rPr lang="ru-RU" sz="2400" i="1" u="sng" dirty="0" err="1" smtClean="0">
                <a:cs typeface="Times New Roman" pitchFamily="18" charset="0"/>
              </a:rPr>
              <a:t>Тутарев</a:t>
            </a:r>
            <a:r>
              <a:rPr lang="ru-RU" sz="2400" i="1" u="sng" dirty="0" smtClean="0">
                <a:cs typeface="Times New Roman" pitchFamily="18" charset="0"/>
              </a:rPr>
              <a:t> В.С. </a:t>
            </a:r>
            <a:r>
              <a:rPr lang="ru-RU" sz="2400" i="1" u="sng" dirty="0" err="1" smtClean="0">
                <a:cs typeface="Times New Roman" pitchFamily="18" charset="0"/>
              </a:rPr>
              <a:t>Бексаутова</a:t>
            </a:r>
            <a:r>
              <a:rPr lang="ru-RU" sz="2400" i="1" u="sng" dirty="0" smtClean="0">
                <a:cs typeface="Times New Roman" pitchFamily="18" charset="0"/>
              </a:rPr>
              <a:t> М.Х. Калдыбаев С.А. </a:t>
            </a:r>
            <a:endParaRPr lang="ru-RU" sz="2400" dirty="0" smtClean="0">
              <a:cs typeface="Times New Roman" pitchFamily="18" charset="0"/>
            </a:endParaRPr>
          </a:p>
          <a:p>
            <a:endParaRPr lang="ru-RU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3417243"/>
          </a:xfrm>
        </p:spPr>
        <p:txBody>
          <a:bodyPr>
            <a:normAutofit/>
          </a:bodyPr>
          <a:lstStyle/>
          <a:p>
            <a:r>
              <a:rPr lang="ru-RU" dirty="0" smtClean="0"/>
              <a:t>При эксплуатации вагонов происходит обрыв головок болтов М20 в месте торцевого  крепления подшипников на шейке оси КП. </a:t>
            </a:r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168315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cs typeface="Times New Roman" pitchFamily="18" charset="0"/>
              </a:rPr>
              <a:t>Бизнес случай: </a:t>
            </a:r>
            <a:endParaRPr lang="ru-RU" sz="3600" dirty="0" smtClean="0">
              <a:cs typeface="Times New Roman" pitchFamily="18" charset="0"/>
            </a:endParaRPr>
          </a:p>
          <a:p>
            <a:endParaRPr lang="ru-RU" sz="2400" dirty="0" smtClean="0"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404664" y="242088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Текущее состояние: </a:t>
            </a:r>
            <a:endParaRPr kumimoji="0" lang="ru-RU" sz="3600" b="1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2996952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Количество забракованных осей КП по причине излома болта М20-6 </a:t>
            </a:r>
            <a:r>
              <a:rPr lang="ru-RU" sz="3200" dirty="0" err="1" smtClean="0"/>
              <a:t>шт</a:t>
            </a: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332656" y="393305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Целевое</a:t>
            </a:r>
            <a:r>
              <a:rPr kumimoji="0" lang="ru-RU" sz="36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состояние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4725144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Количество забракованных осей КП по причине излома болта – 0 </a:t>
            </a:r>
            <a:r>
              <a:rPr lang="ru-RU" sz="3200" dirty="0" err="1" smtClean="0"/>
              <a:t>шт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Корневые причины : 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2600" dirty="0" smtClean="0"/>
              <a:t>Действие горизонтальных сил, вызывающих пластическую деформацию резьбы и обрыв стержня болта М20, наличие внутренних металлургических дефектов в болтах. В следствие чего ось КП бракуется и утилизируется.</a:t>
            </a:r>
            <a:endParaRPr lang="ru-RU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Desktop\ti51-32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4572000" y="1124744"/>
            <a:ext cx="2376264" cy="28083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72000" y="1052736"/>
            <a:ext cx="0" cy="12241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2"/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Обрыв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двух головок болтов М20 в месте торцевого крепления подшипника на шейке оси КП.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Ось подлежит утилизации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Выработанные решения: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7920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Изготовить приспособление для фиксации и центровки сверлильной установки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 descr="D:\USERS\Desktop\Рафагат излом болтов\Проек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0650"/>
            <a:ext cx="9144000" cy="546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Направляюще удерживающие приспособление фиксируется в свободные болтовые отверстия на торце оси КП 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D:\USERS\Desktop\Рафагат излом болтов\Проект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1125"/>
            <a:ext cx="9144000" cy="547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Сверлильный станок закреплен  от центрован  центр обломившейся резьбы </a:t>
            </a:r>
            <a:r>
              <a:rPr lang="ru-RU" dirty="0" err="1" smtClean="0">
                <a:solidFill>
                  <a:srgbClr val="00B050"/>
                </a:solidFill>
              </a:rPr>
              <a:t>накернен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5" name="Picture 3" descr="D:\USERS\Desktop\Рафагат излом болтов\Проект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Производиться высверливание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D:\USERS\Desktop\Рафагат излом болтов\Проект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3999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9747</TotalTime>
  <Words>266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Дирекция по ремонту железнодорожного оборудования. Вагонно ремонтный цех</vt:lpstr>
      <vt:lpstr>Слайд 2</vt:lpstr>
      <vt:lpstr>Бизнес случай:  </vt:lpstr>
      <vt:lpstr>Слайд 4</vt:lpstr>
      <vt:lpstr>Слайд 5</vt:lpstr>
      <vt:lpstr>Выработанные решения:</vt:lpstr>
      <vt:lpstr>Направляюще удерживающие приспособление фиксируется в свободные болтовые отверстия на торце оси КП </vt:lpstr>
      <vt:lpstr>Слайд 8</vt:lpstr>
      <vt:lpstr>Производиться высверливание</vt:lpstr>
      <vt:lpstr>Слайд 10</vt:lpstr>
      <vt:lpstr>Слайд 11</vt:lpstr>
      <vt:lpstr>Результат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Дирекция по ремонту железнодорожного оборудования Вагонно ремонтный цех</dc:title>
  <dc:creator>Калмыков П.Н.</dc:creator>
  <cp:lastModifiedBy>ps08</cp:lastModifiedBy>
  <cp:revision>185</cp:revision>
  <dcterms:created xsi:type="dcterms:W3CDTF">2019-04-22T09:09:21Z</dcterms:created>
  <dcterms:modified xsi:type="dcterms:W3CDTF">2021-03-09T03:34:57Z</dcterms:modified>
</cp:coreProperties>
</file>